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c3c3acf0c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2f36ee97c41e3"/>
  </p:sldMasterIdLst>
  <p:sldIdLst>
    <p:sldId xmlns:r="http://schemas.openxmlformats.org/officeDocument/2006/relationships" id="256" r:id="Re73edfb9862249e4"/>
    <p:sldId xmlns:r="http://schemas.openxmlformats.org/officeDocument/2006/relationships" id="257" r:id="Rdc688db776054731"/>
    <p:sldId xmlns:r="http://schemas.openxmlformats.org/officeDocument/2006/relationships" id="258" r:id="R0db74069b05d47b7"/>
    <p:sldId xmlns:r="http://schemas.openxmlformats.org/officeDocument/2006/relationships" id="259" r:id="R020a4c693fa044b4"/>
    <p:sldId xmlns:r="http://schemas.openxmlformats.org/officeDocument/2006/relationships" id="260" r:id="R2aa7bd8c1df94cac"/>
    <p:sldId xmlns:r="http://schemas.openxmlformats.org/officeDocument/2006/relationships" id="261" r:id="R34c19ebe7d0445cf"/>
    <p:sldId xmlns:r="http://schemas.openxmlformats.org/officeDocument/2006/relationships" id="262" r:id="R43b38213d4d1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2f36ee97c41e3" /><Relationship Type="http://schemas.openxmlformats.org/officeDocument/2006/relationships/slide" Target="/ppt/slides/slide1.xml" Id="Re73edfb9862249e4" /><Relationship Type="http://schemas.openxmlformats.org/officeDocument/2006/relationships/slide" Target="/ppt/slides/slide2.xml" Id="Rdc688db776054731" /><Relationship Type="http://schemas.openxmlformats.org/officeDocument/2006/relationships/slide" Target="/ppt/slides/slide3.xml" Id="R0db74069b05d47b7" /><Relationship Type="http://schemas.openxmlformats.org/officeDocument/2006/relationships/slide" Target="/ppt/slides/slide4.xml" Id="R020a4c693fa044b4" /><Relationship Type="http://schemas.openxmlformats.org/officeDocument/2006/relationships/slide" Target="/ppt/slides/slide5.xml" Id="R2aa7bd8c1df94cac" /><Relationship Type="http://schemas.openxmlformats.org/officeDocument/2006/relationships/slide" Target="/ppt/slides/slide6.xml" Id="R34c19ebe7d0445cf" /><Relationship Type="http://schemas.openxmlformats.org/officeDocument/2006/relationships/slide" Target="/ppt/slides/slide7.xml" Id="R43b38213d4d1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1bad05eb0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c9557d7e9414f" /><Relationship Type="http://schemas.openxmlformats.org/officeDocument/2006/relationships/theme" Target="/ppt/slideMasters/theme/theme1.xml" Id="R433fcdd3c11341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c9557d7e9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e650a1b95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52b62a8c6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ba3139a07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d83b0c688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f76bd2247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10531978e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ac8cb4ffd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34 826 125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37 644 647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 AS</a:t>
            </a:r>
          </a:p>
        </p:txBody>
      </p:sp>
    </p:spTree>
  </p:cSld>
  <p:clrMapOvr>
    <a:masterClrMapping xmlns:a="http://schemas.openxmlformats.org/drawingml/2006/main"/>
  </p:clrMapOvr>
</p:sld>
</file>