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159a6d517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71cbfe53643d4"/>
  </p:sldMasterIdLst>
  <p:sldIdLst>
    <p:sldId xmlns:r="http://schemas.openxmlformats.org/officeDocument/2006/relationships" id="256" r:id="R24c49b3d043941a4"/>
    <p:sldId xmlns:r="http://schemas.openxmlformats.org/officeDocument/2006/relationships" id="257" r:id="R1429eac8557046fa"/>
    <p:sldId xmlns:r="http://schemas.openxmlformats.org/officeDocument/2006/relationships" id="258" r:id="R9c16087c12504e22"/>
    <p:sldId xmlns:r="http://schemas.openxmlformats.org/officeDocument/2006/relationships" id="259" r:id="R3c5354a59bc74399"/>
    <p:sldId xmlns:r="http://schemas.openxmlformats.org/officeDocument/2006/relationships" id="260" r:id="R1ff3056ae91b4f75"/>
    <p:sldId xmlns:r="http://schemas.openxmlformats.org/officeDocument/2006/relationships" id="261" r:id="R69f488d453d546a5"/>
    <p:sldId xmlns:r="http://schemas.openxmlformats.org/officeDocument/2006/relationships" id="262" r:id="Rf5edc7db81b3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71cbfe53643d4" /><Relationship Type="http://schemas.openxmlformats.org/officeDocument/2006/relationships/slide" Target="/ppt/slides/slide1.xml" Id="R24c49b3d043941a4" /><Relationship Type="http://schemas.openxmlformats.org/officeDocument/2006/relationships/slide" Target="/ppt/slides/slide2.xml" Id="R1429eac8557046fa" /><Relationship Type="http://schemas.openxmlformats.org/officeDocument/2006/relationships/slide" Target="/ppt/slides/slide3.xml" Id="R9c16087c12504e22" /><Relationship Type="http://schemas.openxmlformats.org/officeDocument/2006/relationships/slide" Target="/ppt/slides/slide4.xml" Id="R3c5354a59bc74399" /><Relationship Type="http://schemas.openxmlformats.org/officeDocument/2006/relationships/slide" Target="/ppt/slides/slide5.xml" Id="R1ff3056ae91b4f75" /><Relationship Type="http://schemas.openxmlformats.org/officeDocument/2006/relationships/slide" Target="/ppt/slides/slide6.xml" Id="R69f488d453d546a5" /><Relationship Type="http://schemas.openxmlformats.org/officeDocument/2006/relationships/slide" Target="/ppt/slides/slide7.xml" Id="Rf5edc7db81b3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eee50f043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9ad980e5e4deb" /><Relationship Type="http://schemas.openxmlformats.org/officeDocument/2006/relationships/theme" Target="/ppt/slideMasters/theme/theme1.xml" Id="R3970f3dc4677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9ad980e5e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986bacd58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07051166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e6cd1ba5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e8227e5d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984bd4638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44ddbfb0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75e374f8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