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890f5fbb2a4b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7ad9c67d9944c9"/>
  </p:sldMasterIdLst>
  <p:sldIdLst>
    <p:sldId xmlns:r="http://schemas.openxmlformats.org/officeDocument/2006/relationships" id="256" r:id="R2266ed21059a4a06"/>
    <p:sldId xmlns:r="http://schemas.openxmlformats.org/officeDocument/2006/relationships" id="257" r:id="Rc0b2941269664ddd"/>
    <p:sldId xmlns:r="http://schemas.openxmlformats.org/officeDocument/2006/relationships" id="258" r:id="R507c8574b5b44c40"/>
    <p:sldId xmlns:r="http://schemas.openxmlformats.org/officeDocument/2006/relationships" id="259" r:id="Re4f3db8956524544"/>
    <p:sldId xmlns:r="http://schemas.openxmlformats.org/officeDocument/2006/relationships" id="260" r:id="Rfeec9a38e78540cd"/>
    <p:sldId xmlns:r="http://schemas.openxmlformats.org/officeDocument/2006/relationships" id="261" r:id="Rf9627fc9712143bf"/>
    <p:sldId xmlns:r="http://schemas.openxmlformats.org/officeDocument/2006/relationships" id="262" r:id="R7d50898e81e74d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ad9c67d9944c9" /><Relationship Type="http://schemas.openxmlformats.org/officeDocument/2006/relationships/slide" Target="/ppt/slides/slide1.xml" Id="R2266ed21059a4a06" /><Relationship Type="http://schemas.openxmlformats.org/officeDocument/2006/relationships/slide" Target="/ppt/slides/slide2.xml" Id="Rc0b2941269664ddd" /><Relationship Type="http://schemas.openxmlformats.org/officeDocument/2006/relationships/slide" Target="/ppt/slides/slide3.xml" Id="R507c8574b5b44c40" /><Relationship Type="http://schemas.openxmlformats.org/officeDocument/2006/relationships/slide" Target="/ppt/slides/slide4.xml" Id="Re4f3db8956524544" /><Relationship Type="http://schemas.openxmlformats.org/officeDocument/2006/relationships/slide" Target="/ppt/slides/slide5.xml" Id="Rfeec9a38e78540cd" /><Relationship Type="http://schemas.openxmlformats.org/officeDocument/2006/relationships/slide" Target="/ppt/slides/slide6.xml" Id="Rf9627fc9712143bf" /><Relationship Type="http://schemas.openxmlformats.org/officeDocument/2006/relationships/slide" Target="/ppt/slides/slide7.xml" Id="R7d50898e81e74d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e90c22cce44f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cf20bea7845ea" /><Relationship Type="http://schemas.openxmlformats.org/officeDocument/2006/relationships/theme" Target="/ppt/slideMasters/theme/theme1.xml" Id="R026c02a5779f43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7cf20bea7845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c612d840a4c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82d54cd9a4d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7a33146f945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2627e4d5e43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fe5f597434d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647f30b8a47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b4b443ab04e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AAUDIT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AAUDIT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20 501 393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6 194 644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4 879 972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7 877 403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14 865 958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MEERU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SELLANRAA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KAI TONNING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SELAND REIDAR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927 653 508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