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9f7486f1c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4cf423dd24808"/>
  </p:sldMasterIdLst>
  <p:sldIdLst>
    <p:sldId xmlns:r="http://schemas.openxmlformats.org/officeDocument/2006/relationships" id="256" r:id="Rdcfa14e4eef24485"/>
    <p:sldId xmlns:r="http://schemas.openxmlformats.org/officeDocument/2006/relationships" id="257" r:id="R0ade35670f9548d2"/>
    <p:sldId xmlns:r="http://schemas.openxmlformats.org/officeDocument/2006/relationships" id="258" r:id="R78faa7a8f13e419f"/>
    <p:sldId xmlns:r="http://schemas.openxmlformats.org/officeDocument/2006/relationships" id="259" r:id="R6d5e7a47cd7b498a"/>
    <p:sldId xmlns:r="http://schemas.openxmlformats.org/officeDocument/2006/relationships" id="260" r:id="Rf205b4b35fc7466b"/>
    <p:sldId xmlns:r="http://schemas.openxmlformats.org/officeDocument/2006/relationships" id="261" r:id="Ra40e6eaf6fea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4cf423dd24808" /><Relationship Type="http://schemas.openxmlformats.org/officeDocument/2006/relationships/slide" Target="/ppt/slides/slide1.xml" Id="Rdcfa14e4eef24485" /><Relationship Type="http://schemas.openxmlformats.org/officeDocument/2006/relationships/slide" Target="/ppt/slides/slide2.xml" Id="R0ade35670f9548d2" /><Relationship Type="http://schemas.openxmlformats.org/officeDocument/2006/relationships/slide" Target="/ppt/slides/slide3.xml" Id="R78faa7a8f13e419f" /><Relationship Type="http://schemas.openxmlformats.org/officeDocument/2006/relationships/slide" Target="/ppt/slides/slide4.xml" Id="R6d5e7a47cd7b498a" /><Relationship Type="http://schemas.openxmlformats.org/officeDocument/2006/relationships/slide" Target="/ppt/slides/slide5.xml" Id="Rf205b4b35fc7466b" /><Relationship Type="http://schemas.openxmlformats.org/officeDocument/2006/relationships/slide" Target="/ppt/slides/slide6.xml" Id="Ra40e6eaf6fea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b8706d756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8229cac14a23" /><Relationship Type="http://schemas.openxmlformats.org/officeDocument/2006/relationships/theme" Target="/ppt/slideMasters/theme/theme1.xml" Id="R8b88ef00bf71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68229cac1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7bdde90f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fdc68efd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3e722f170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46ec9dfde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1e558ef2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0eb4ded1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Valgards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1665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927 654 660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