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bb692c9c2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e97bb1e8b4a4f"/>
  </p:sldMasterIdLst>
  <p:sldIdLst>
    <p:sldId xmlns:r="http://schemas.openxmlformats.org/officeDocument/2006/relationships" id="256" r:id="R560df30173594933"/>
    <p:sldId xmlns:r="http://schemas.openxmlformats.org/officeDocument/2006/relationships" id="257" r:id="Rdcc76ea3e9f84898"/>
    <p:sldId xmlns:r="http://schemas.openxmlformats.org/officeDocument/2006/relationships" id="258" r:id="Rd3d42ea2270d443b"/>
    <p:sldId xmlns:r="http://schemas.openxmlformats.org/officeDocument/2006/relationships" id="259" r:id="R531571b8fd254823"/>
    <p:sldId xmlns:r="http://schemas.openxmlformats.org/officeDocument/2006/relationships" id="260" r:id="R2ac97d6eb55443c9"/>
    <p:sldId xmlns:r="http://schemas.openxmlformats.org/officeDocument/2006/relationships" id="261" r:id="R8dfff25f6afe4b8e"/>
    <p:sldId xmlns:r="http://schemas.openxmlformats.org/officeDocument/2006/relationships" id="262" r:id="R8e8b8a829755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e97bb1e8b4a4f" /><Relationship Type="http://schemas.openxmlformats.org/officeDocument/2006/relationships/slide" Target="/ppt/slides/slide1.xml" Id="R560df30173594933" /><Relationship Type="http://schemas.openxmlformats.org/officeDocument/2006/relationships/slide" Target="/ppt/slides/slide2.xml" Id="Rdcc76ea3e9f84898" /><Relationship Type="http://schemas.openxmlformats.org/officeDocument/2006/relationships/slide" Target="/ppt/slides/slide3.xml" Id="Rd3d42ea2270d443b" /><Relationship Type="http://schemas.openxmlformats.org/officeDocument/2006/relationships/slide" Target="/ppt/slides/slide4.xml" Id="R531571b8fd254823" /><Relationship Type="http://schemas.openxmlformats.org/officeDocument/2006/relationships/slide" Target="/ppt/slides/slide5.xml" Id="R2ac97d6eb55443c9" /><Relationship Type="http://schemas.openxmlformats.org/officeDocument/2006/relationships/slide" Target="/ppt/slides/slide6.xml" Id="R8dfff25f6afe4b8e" /><Relationship Type="http://schemas.openxmlformats.org/officeDocument/2006/relationships/slide" Target="/ppt/slides/slide7.xml" Id="R8e8b8a829755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02087cf56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c678b52c4276" /><Relationship Type="http://schemas.openxmlformats.org/officeDocument/2006/relationships/theme" Target="/ppt/slideMasters/theme/theme1.xml" Id="Rc679e9034be8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2c678b52c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b43490062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a424daf4f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736cd211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54b4aa3eb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fe676750e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6f640f4b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eb645a06c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−631 595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ROSVALL JESPER KJELL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SØRSDAHL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927 657 856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STAVANGER AS</a:t>
            </a:r>
          </a:p>
        </p:txBody>
      </p:sp>
    </p:spTree>
  </p:cSld>
  <p:clrMapOvr>
    <a:masterClrMapping xmlns:a="http://schemas.openxmlformats.org/drawingml/2006/main"/>
  </p:clrMapOvr>
</p:sld>
</file>