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d8574fc85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a0995392f4988"/>
  </p:sldMasterIdLst>
  <p:sldIdLst>
    <p:sldId xmlns:r="http://schemas.openxmlformats.org/officeDocument/2006/relationships" id="256" r:id="R528aba1fbfe447bb"/>
    <p:sldId xmlns:r="http://schemas.openxmlformats.org/officeDocument/2006/relationships" id="257" r:id="R0308861d7699406f"/>
    <p:sldId xmlns:r="http://schemas.openxmlformats.org/officeDocument/2006/relationships" id="258" r:id="Rb3fe6ec0221a4adc"/>
    <p:sldId xmlns:r="http://schemas.openxmlformats.org/officeDocument/2006/relationships" id="259" r:id="Rb71b65cb7e8c497b"/>
    <p:sldId xmlns:r="http://schemas.openxmlformats.org/officeDocument/2006/relationships" id="260" r:id="R19b9525433b8499c"/>
    <p:sldId xmlns:r="http://schemas.openxmlformats.org/officeDocument/2006/relationships" id="261" r:id="R56d68ff6b40640b8"/>
    <p:sldId xmlns:r="http://schemas.openxmlformats.org/officeDocument/2006/relationships" id="262" r:id="R8cb45893adb04a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a0995392f4988" /><Relationship Type="http://schemas.openxmlformats.org/officeDocument/2006/relationships/slide" Target="/ppt/slides/slide1.xml" Id="R528aba1fbfe447bb" /><Relationship Type="http://schemas.openxmlformats.org/officeDocument/2006/relationships/slide" Target="/ppt/slides/slide2.xml" Id="R0308861d7699406f" /><Relationship Type="http://schemas.openxmlformats.org/officeDocument/2006/relationships/slide" Target="/ppt/slides/slide3.xml" Id="Rb3fe6ec0221a4adc" /><Relationship Type="http://schemas.openxmlformats.org/officeDocument/2006/relationships/slide" Target="/ppt/slides/slide4.xml" Id="Rb71b65cb7e8c497b" /><Relationship Type="http://schemas.openxmlformats.org/officeDocument/2006/relationships/slide" Target="/ppt/slides/slide5.xml" Id="R19b9525433b8499c" /><Relationship Type="http://schemas.openxmlformats.org/officeDocument/2006/relationships/slide" Target="/ppt/slides/slide6.xml" Id="R56d68ff6b40640b8" /><Relationship Type="http://schemas.openxmlformats.org/officeDocument/2006/relationships/slide" Target="/ppt/slides/slide7.xml" Id="R8cb45893adb04a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e46f39bff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7c09be00944d4" /><Relationship Type="http://schemas.openxmlformats.org/officeDocument/2006/relationships/theme" Target="/ppt/slideMasters/theme/theme1.xml" Id="R994cc0fff661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7c09be009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1a1a234f0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39c280bb4b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85509998f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13547bb5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e350228f4f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e509fcab6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84189cce1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RYDDIG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RYDDIG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1 766 457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NIKOLAI INVEST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MAWARO INVEST AS  –  18,1 %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WHITLOCK DIGERNES INVEST AS  –  18,1 %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UP RIGHT INVEST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RYDDIG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MATHA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vei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RYDDIG 2 AS</a:t>
            </a:r>
          </a:p>
        </p:txBody>
      </p:sp>
    </p:spTree>
  </p:cSld>
  <p:clrMapOvr>
    <a:masterClrMapping xmlns:a="http://schemas.openxmlformats.org/drawingml/2006/main"/>
  </p:clrMapOvr>
</p:sld>
</file>