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37ca8165ad40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5d0504484545d8"/>
  </p:sldMasterIdLst>
  <p:sldIdLst>
    <p:sldId xmlns:r="http://schemas.openxmlformats.org/officeDocument/2006/relationships" id="256" r:id="R685e59c1f3324bc3"/>
    <p:sldId xmlns:r="http://schemas.openxmlformats.org/officeDocument/2006/relationships" id="257" r:id="R64afa8ef48304160"/>
    <p:sldId xmlns:r="http://schemas.openxmlformats.org/officeDocument/2006/relationships" id="258" r:id="Ra462461e497c4d3a"/>
    <p:sldId xmlns:r="http://schemas.openxmlformats.org/officeDocument/2006/relationships" id="259" r:id="Rec1599ecb6fa4d4d"/>
    <p:sldId xmlns:r="http://schemas.openxmlformats.org/officeDocument/2006/relationships" id="260" r:id="R92b2b41755014268"/>
    <p:sldId xmlns:r="http://schemas.openxmlformats.org/officeDocument/2006/relationships" id="261" r:id="R2f0161fb29f643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5d0504484545d8" /><Relationship Type="http://schemas.openxmlformats.org/officeDocument/2006/relationships/slide" Target="/ppt/slides/slide1.xml" Id="R685e59c1f3324bc3" /><Relationship Type="http://schemas.openxmlformats.org/officeDocument/2006/relationships/slide" Target="/ppt/slides/slide2.xml" Id="R64afa8ef48304160" /><Relationship Type="http://schemas.openxmlformats.org/officeDocument/2006/relationships/slide" Target="/ppt/slides/slide3.xml" Id="Ra462461e497c4d3a" /><Relationship Type="http://schemas.openxmlformats.org/officeDocument/2006/relationships/slide" Target="/ppt/slides/slide4.xml" Id="Rec1599ecb6fa4d4d" /><Relationship Type="http://schemas.openxmlformats.org/officeDocument/2006/relationships/slide" Target="/ppt/slides/slide5.xml" Id="R92b2b41755014268" /><Relationship Type="http://schemas.openxmlformats.org/officeDocument/2006/relationships/slide" Target="/ppt/slides/slide6.xml" Id="R2f0161fb29f643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9757fc81044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f266858d34237" /><Relationship Type="http://schemas.openxmlformats.org/officeDocument/2006/relationships/theme" Target="/ppt/slideMasters/theme/theme1.xml" Id="R7cafe733174c43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5f266858d342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2aed611fd47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a2e98783446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1b78ba43e4f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81882dc084a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b52ef599d49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43620e49646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AML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Pedersens veg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2218 Lundersæter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lars@lrhtransport.no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927 659 670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