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ea153a9cb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42e0404914687"/>
  </p:sldMasterIdLst>
  <p:sldIdLst>
    <p:sldId xmlns:r="http://schemas.openxmlformats.org/officeDocument/2006/relationships" id="256" r:id="Ra6c32b45ab0e43f7"/>
    <p:sldId xmlns:r="http://schemas.openxmlformats.org/officeDocument/2006/relationships" id="257" r:id="Rf88ebaba69264cdc"/>
    <p:sldId xmlns:r="http://schemas.openxmlformats.org/officeDocument/2006/relationships" id="258" r:id="R7d2945cbbbee4e6c"/>
    <p:sldId xmlns:r="http://schemas.openxmlformats.org/officeDocument/2006/relationships" id="259" r:id="Rc46de23492b74bd0"/>
    <p:sldId xmlns:r="http://schemas.openxmlformats.org/officeDocument/2006/relationships" id="260" r:id="Rcc412e7615ec4921"/>
    <p:sldId xmlns:r="http://schemas.openxmlformats.org/officeDocument/2006/relationships" id="261" r:id="R70e0bc96a7734db2"/>
    <p:sldId xmlns:r="http://schemas.openxmlformats.org/officeDocument/2006/relationships" id="262" r:id="R8c3d8512b404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42e0404914687" /><Relationship Type="http://schemas.openxmlformats.org/officeDocument/2006/relationships/slide" Target="/ppt/slides/slide1.xml" Id="Ra6c32b45ab0e43f7" /><Relationship Type="http://schemas.openxmlformats.org/officeDocument/2006/relationships/slide" Target="/ppt/slides/slide2.xml" Id="Rf88ebaba69264cdc" /><Relationship Type="http://schemas.openxmlformats.org/officeDocument/2006/relationships/slide" Target="/ppt/slides/slide3.xml" Id="R7d2945cbbbee4e6c" /><Relationship Type="http://schemas.openxmlformats.org/officeDocument/2006/relationships/slide" Target="/ppt/slides/slide4.xml" Id="Rc46de23492b74bd0" /><Relationship Type="http://schemas.openxmlformats.org/officeDocument/2006/relationships/slide" Target="/ppt/slides/slide5.xml" Id="Rcc412e7615ec4921" /><Relationship Type="http://schemas.openxmlformats.org/officeDocument/2006/relationships/slide" Target="/ppt/slides/slide6.xml" Id="R70e0bc96a7734db2" /><Relationship Type="http://schemas.openxmlformats.org/officeDocument/2006/relationships/slide" Target="/ppt/slides/slide7.xml" Id="R8c3d8512b404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6081441eb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3993f769d4bd4" /><Relationship Type="http://schemas.openxmlformats.org/officeDocument/2006/relationships/theme" Target="/ppt/slideMasters/theme/theme1.xml" Id="Raa5b481dc6cd42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3993f769d4b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788b32010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0cb9d1ac43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aa41cab1a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07da3286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32448979447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50efcfb0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5e6ba3a34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TRANSPORT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