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e474c0431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d3f8c69c3492f"/>
  </p:sldMasterIdLst>
  <p:sldIdLst>
    <p:sldId xmlns:r="http://schemas.openxmlformats.org/officeDocument/2006/relationships" id="256" r:id="R87015f993c984513"/>
    <p:sldId xmlns:r="http://schemas.openxmlformats.org/officeDocument/2006/relationships" id="257" r:id="Re70b65d9975d41b5"/>
    <p:sldId xmlns:r="http://schemas.openxmlformats.org/officeDocument/2006/relationships" id="258" r:id="R6a3626171f6246df"/>
    <p:sldId xmlns:r="http://schemas.openxmlformats.org/officeDocument/2006/relationships" id="259" r:id="Rd90f74daf6534ba9"/>
    <p:sldId xmlns:r="http://schemas.openxmlformats.org/officeDocument/2006/relationships" id="260" r:id="R50e35c6808e049b0"/>
    <p:sldId xmlns:r="http://schemas.openxmlformats.org/officeDocument/2006/relationships" id="261" r:id="R4f8f3539ea3945b9"/>
    <p:sldId xmlns:r="http://schemas.openxmlformats.org/officeDocument/2006/relationships" id="262" r:id="Rf8e2f327aabf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d3f8c69c3492f" /><Relationship Type="http://schemas.openxmlformats.org/officeDocument/2006/relationships/slide" Target="/ppt/slides/slide1.xml" Id="R87015f993c984513" /><Relationship Type="http://schemas.openxmlformats.org/officeDocument/2006/relationships/slide" Target="/ppt/slides/slide2.xml" Id="Re70b65d9975d41b5" /><Relationship Type="http://schemas.openxmlformats.org/officeDocument/2006/relationships/slide" Target="/ppt/slides/slide3.xml" Id="R6a3626171f6246df" /><Relationship Type="http://schemas.openxmlformats.org/officeDocument/2006/relationships/slide" Target="/ppt/slides/slide4.xml" Id="Rd90f74daf6534ba9" /><Relationship Type="http://schemas.openxmlformats.org/officeDocument/2006/relationships/slide" Target="/ppt/slides/slide5.xml" Id="R50e35c6808e049b0" /><Relationship Type="http://schemas.openxmlformats.org/officeDocument/2006/relationships/slide" Target="/ppt/slides/slide6.xml" Id="R4f8f3539ea3945b9" /><Relationship Type="http://schemas.openxmlformats.org/officeDocument/2006/relationships/slide" Target="/ppt/slides/slide7.xml" Id="Rf8e2f327aabf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1122788bd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0760d716c4930" /><Relationship Type="http://schemas.openxmlformats.org/officeDocument/2006/relationships/theme" Target="/ppt/slideMasters/theme/theme1.xml" Id="R29289460e57e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0760d716c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34af0b654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4bcab3368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fedb8a2d94c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ae884ea70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8c91bbfb84c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952e9bcdc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f6f08fc0a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OK-REVISJON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2 236 580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MILANI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