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0ae24e304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e8f299cb64ba9"/>
  </p:sldMasterIdLst>
  <p:sldIdLst>
    <p:sldId xmlns:r="http://schemas.openxmlformats.org/officeDocument/2006/relationships" id="256" r:id="R70320e8833804d4a"/>
    <p:sldId xmlns:r="http://schemas.openxmlformats.org/officeDocument/2006/relationships" id="257" r:id="Rb5e0fe929a464ea9"/>
    <p:sldId xmlns:r="http://schemas.openxmlformats.org/officeDocument/2006/relationships" id="258" r:id="R7a5e1bfb0bed43b5"/>
    <p:sldId xmlns:r="http://schemas.openxmlformats.org/officeDocument/2006/relationships" id="259" r:id="R8096754daf40491a"/>
    <p:sldId xmlns:r="http://schemas.openxmlformats.org/officeDocument/2006/relationships" id="260" r:id="Rd950b6c1f1894877"/>
    <p:sldId xmlns:r="http://schemas.openxmlformats.org/officeDocument/2006/relationships" id="261" r:id="R40e6e3b48f3e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e8f299cb64ba9" /><Relationship Type="http://schemas.openxmlformats.org/officeDocument/2006/relationships/slide" Target="/ppt/slides/slide1.xml" Id="R70320e8833804d4a" /><Relationship Type="http://schemas.openxmlformats.org/officeDocument/2006/relationships/slide" Target="/ppt/slides/slide2.xml" Id="Rb5e0fe929a464ea9" /><Relationship Type="http://schemas.openxmlformats.org/officeDocument/2006/relationships/slide" Target="/ppt/slides/slide3.xml" Id="R7a5e1bfb0bed43b5" /><Relationship Type="http://schemas.openxmlformats.org/officeDocument/2006/relationships/slide" Target="/ppt/slides/slide4.xml" Id="R8096754daf40491a" /><Relationship Type="http://schemas.openxmlformats.org/officeDocument/2006/relationships/slide" Target="/ppt/slides/slide5.xml" Id="Rd950b6c1f1894877" /><Relationship Type="http://schemas.openxmlformats.org/officeDocument/2006/relationships/slide" Target="/ppt/slides/slide6.xml" Id="R40e6e3b48f3e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bbdab123b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e4933af944846" /><Relationship Type="http://schemas.openxmlformats.org/officeDocument/2006/relationships/theme" Target="/ppt/slideMasters/theme/theme1.xml" Id="R12cfb11d1682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e4933af94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2a9ba2fba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1bf561b0a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47f2f65f8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c962d650c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3d71a346f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5348bf9ca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