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44752d5ee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f945600e6472c"/>
  </p:sldMasterIdLst>
  <p:sldIdLst>
    <p:sldId xmlns:r="http://schemas.openxmlformats.org/officeDocument/2006/relationships" id="256" r:id="Rb68d4e1fa355405d"/>
    <p:sldId xmlns:r="http://schemas.openxmlformats.org/officeDocument/2006/relationships" id="257" r:id="R256ce511e36d447e"/>
    <p:sldId xmlns:r="http://schemas.openxmlformats.org/officeDocument/2006/relationships" id="258" r:id="R67d191f1e7764954"/>
    <p:sldId xmlns:r="http://schemas.openxmlformats.org/officeDocument/2006/relationships" id="259" r:id="R42bb973059b14b02"/>
    <p:sldId xmlns:r="http://schemas.openxmlformats.org/officeDocument/2006/relationships" id="260" r:id="R6c867b51281e4c03"/>
    <p:sldId xmlns:r="http://schemas.openxmlformats.org/officeDocument/2006/relationships" id="261" r:id="R65b3071a1d2d4ae3"/>
    <p:sldId xmlns:r="http://schemas.openxmlformats.org/officeDocument/2006/relationships" id="262" r:id="R14b0240835e7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f945600e6472c" /><Relationship Type="http://schemas.openxmlformats.org/officeDocument/2006/relationships/slide" Target="/ppt/slides/slide1.xml" Id="Rb68d4e1fa355405d" /><Relationship Type="http://schemas.openxmlformats.org/officeDocument/2006/relationships/slide" Target="/ppt/slides/slide2.xml" Id="R256ce511e36d447e" /><Relationship Type="http://schemas.openxmlformats.org/officeDocument/2006/relationships/slide" Target="/ppt/slides/slide3.xml" Id="R67d191f1e7764954" /><Relationship Type="http://schemas.openxmlformats.org/officeDocument/2006/relationships/slide" Target="/ppt/slides/slide4.xml" Id="R42bb973059b14b02" /><Relationship Type="http://schemas.openxmlformats.org/officeDocument/2006/relationships/slide" Target="/ppt/slides/slide5.xml" Id="R6c867b51281e4c03" /><Relationship Type="http://schemas.openxmlformats.org/officeDocument/2006/relationships/slide" Target="/ppt/slides/slide6.xml" Id="R65b3071a1d2d4ae3" /><Relationship Type="http://schemas.openxmlformats.org/officeDocument/2006/relationships/slide" Target="/ppt/slides/slide7.xml" Id="R14b0240835e7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c44f48359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02b1b681848ea" /><Relationship Type="http://schemas.openxmlformats.org/officeDocument/2006/relationships/theme" Target="/ppt/slideMasters/theme/theme1.xml" Id="Rffcd45e45092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02b1b6818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55f1b8199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b31647b59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bead9c0b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71abfc997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2cab2e02b4e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701990e14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4fd9a77d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638 792 204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638 949 929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