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0addc690a84d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0584c563814162"/>
  </p:sldMasterIdLst>
  <p:sldIdLst>
    <p:sldId xmlns:r="http://schemas.openxmlformats.org/officeDocument/2006/relationships" id="256" r:id="R7719d1c9efe04e02"/>
    <p:sldId xmlns:r="http://schemas.openxmlformats.org/officeDocument/2006/relationships" id="257" r:id="R95541505e64a4385"/>
    <p:sldId xmlns:r="http://schemas.openxmlformats.org/officeDocument/2006/relationships" id="258" r:id="R2e53effb955a4e58"/>
    <p:sldId xmlns:r="http://schemas.openxmlformats.org/officeDocument/2006/relationships" id="259" r:id="Refde396c93ef4eeb"/>
    <p:sldId xmlns:r="http://schemas.openxmlformats.org/officeDocument/2006/relationships" id="260" r:id="Re2f3ee904a8a4550"/>
    <p:sldId xmlns:r="http://schemas.openxmlformats.org/officeDocument/2006/relationships" id="261" r:id="R73de4099a55b458f"/>
    <p:sldId xmlns:r="http://schemas.openxmlformats.org/officeDocument/2006/relationships" id="262" r:id="Rfa33b023be7249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0584c563814162" /><Relationship Type="http://schemas.openxmlformats.org/officeDocument/2006/relationships/slide" Target="/ppt/slides/slide1.xml" Id="R7719d1c9efe04e02" /><Relationship Type="http://schemas.openxmlformats.org/officeDocument/2006/relationships/slide" Target="/ppt/slides/slide2.xml" Id="R95541505e64a4385" /><Relationship Type="http://schemas.openxmlformats.org/officeDocument/2006/relationships/slide" Target="/ppt/slides/slide3.xml" Id="R2e53effb955a4e58" /><Relationship Type="http://schemas.openxmlformats.org/officeDocument/2006/relationships/slide" Target="/ppt/slides/slide4.xml" Id="Refde396c93ef4eeb" /><Relationship Type="http://schemas.openxmlformats.org/officeDocument/2006/relationships/slide" Target="/ppt/slides/slide5.xml" Id="Re2f3ee904a8a4550" /><Relationship Type="http://schemas.openxmlformats.org/officeDocument/2006/relationships/slide" Target="/ppt/slides/slide6.xml" Id="R73de4099a55b458f" /><Relationship Type="http://schemas.openxmlformats.org/officeDocument/2006/relationships/slide" Target="/ppt/slides/slide7.xml" Id="Rfa33b023be7249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976c9244e241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7e6e0c0b44634" /><Relationship Type="http://schemas.openxmlformats.org/officeDocument/2006/relationships/theme" Target="/ppt/slideMasters/theme/theme1.xml" Id="R5d25f3a155bb45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f7e6e0c0b446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59fa85a4044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9095db1914d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3f3cd209c49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5a2e8e31044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9ba14c7514e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dd47274134a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e8e2ec3d54e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TOGSTADHAGEN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TOGSTADHAGEN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TOGSTADHAGEN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TOGSTADHAGEN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TOGSTADHAGEN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TOGSTADHAGEN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TOGSTADHAGEN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ANDRES TOGSTADHAGEN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TOGSTADHAGEN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927 660 725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TOGSTADHAGEN HOLDING AS</a:t>
            </a:r>
          </a:p>
        </p:txBody>
      </p:sp>
    </p:spTree>
  </p:cSld>
  <p:clrMapOvr>
    <a:masterClrMapping xmlns:a="http://schemas.openxmlformats.org/drawingml/2006/main"/>
  </p:clrMapOvr>
</p:sld>
</file>