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50c4c4eca446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74f4af1d304746"/>
  </p:sldMasterIdLst>
  <p:sldIdLst>
    <p:sldId xmlns:r="http://schemas.openxmlformats.org/officeDocument/2006/relationships" id="256" r:id="Rb31ad01ca6bd4663"/>
    <p:sldId xmlns:r="http://schemas.openxmlformats.org/officeDocument/2006/relationships" id="257" r:id="R0bb10ad8908d411a"/>
    <p:sldId xmlns:r="http://schemas.openxmlformats.org/officeDocument/2006/relationships" id="258" r:id="Rf849e4d4482d42b8"/>
    <p:sldId xmlns:r="http://schemas.openxmlformats.org/officeDocument/2006/relationships" id="259" r:id="R037c11a17f00449f"/>
    <p:sldId xmlns:r="http://schemas.openxmlformats.org/officeDocument/2006/relationships" id="260" r:id="R752609f2e68d4cd7"/>
    <p:sldId xmlns:r="http://schemas.openxmlformats.org/officeDocument/2006/relationships" id="261" r:id="R9dd6ab205b71497c"/>
    <p:sldId xmlns:r="http://schemas.openxmlformats.org/officeDocument/2006/relationships" id="262" r:id="R57b94ab5cef247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74f4af1d304746" /><Relationship Type="http://schemas.openxmlformats.org/officeDocument/2006/relationships/slide" Target="/ppt/slides/slide1.xml" Id="Rb31ad01ca6bd4663" /><Relationship Type="http://schemas.openxmlformats.org/officeDocument/2006/relationships/slide" Target="/ppt/slides/slide2.xml" Id="R0bb10ad8908d411a" /><Relationship Type="http://schemas.openxmlformats.org/officeDocument/2006/relationships/slide" Target="/ppt/slides/slide3.xml" Id="Rf849e4d4482d42b8" /><Relationship Type="http://schemas.openxmlformats.org/officeDocument/2006/relationships/slide" Target="/ppt/slides/slide4.xml" Id="R037c11a17f00449f" /><Relationship Type="http://schemas.openxmlformats.org/officeDocument/2006/relationships/slide" Target="/ppt/slides/slide5.xml" Id="R752609f2e68d4cd7" /><Relationship Type="http://schemas.openxmlformats.org/officeDocument/2006/relationships/slide" Target="/ppt/slides/slide6.xml" Id="R9dd6ab205b71497c" /><Relationship Type="http://schemas.openxmlformats.org/officeDocument/2006/relationships/slide" Target="/ppt/slides/slide7.xml" Id="R57b94ab5cef247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ed24d6644b4c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13905756f64c4d" /><Relationship Type="http://schemas.openxmlformats.org/officeDocument/2006/relationships/theme" Target="/ppt/slideMasters/theme/theme1.xml" Id="Ra31f64c46f9644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13905756f64c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52af62bd9646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c7f8b403d94f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0bb8fc1e94c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d8058cc32742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983e54e6e04b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6da483470a40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d30326462345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THRANE-STEEN FORVALTNING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THRANE-STEEN FORVALTNING HOLDING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−96 026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4 868 719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116 024 228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116 913 812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AUGUST THRANE-STEEN MEDHUS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LEOPOLD THRANE-STEEN MEDHUS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EDNA CECILIE THRANE-STEEN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Grevegården 24A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1369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927 660 849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HOLDING AS</a:t>
            </a:r>
          </a:p>
        </p:txBody>
      </p:sp>
    </p:spTree>
  </p:cSld>
  <p:clrMapOvr>
    <a:masterClrMapping xmlns:a="http://schemas.openxmlformats.org/drawingml/2006/main"/>
  </p:clrMapOvr>
</p:sld>
</file>