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5f87e3e43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0fe010e96e47e8"/>
  </p:sldMasterIdLst>
  <p:sldIdLst>
    <p:sldId xmlns:r="http://schemas.openxmlformats.org/officeDocument/2006/relationships" id="256" r:id="R234b16f103bf41ac"/>
    <p:sldId xmlns:r="http://schemas.openxmlformats.org/officeDocument/2006/relationships" id="257" r:id="R5ac87f05d8fd4676"/>
    <p:sldId xmlns:r="http://schemas.openxmlformats.org/officeDocument/2006/relationships" id="258" r:id="R88333b9f285345a8"/>
    <p:sldId xmlns:r="http://schemas.openxmlformats.org/officeDocument/2006/relationships" id="259" r:id="Rc84ff28b19fd407b"/>
    <p:sldId xmlns:r="http://schemas.openxmlformats.org/officeDocument/2006/relationships" id="260" r:id="R895e348d592c472b"/>
    <p:sldId xmlns:r="http://schemas.openxmlformats.org/officeDocument/2006/relationships" id="261" r:id="Re17902a086f54ba9"/>
    <p:sldId xmlns:r="http://schemas.openxmlformats.org/officeDocument/2006/relationships" id="262" r:id="R7be3c6c474bb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fe010e96e47e8" /><Relationship Type="http://schemas.openxmlformats.org/officeDocument/2006/relationships/slide" Target="/ppt/slides/slide1.xml" Id="R234b16f103bf41ac" /><Relationship Type="http://schemas.openxmlformats.org/officeDocument/2006/relationships/slide" Target="/ppt/slides/slide2.xml" Id="R5ac87f05d8fd4676" /><Relationship Type="http://schemas.openxmlformats.org/officeDocument/2006/relationships/slide" Target="/ppt/slides/slide3.xml" Id="R88333b9f285345a8" /><Relationship Type="http://schemas.openxmlformats.org/officeDocument/2006/relationships/slide" Target="/ppt/slides/slide4.xml" Id="Rc84ff28b19fd407b" /><Relationship Type="http://schemas.openxmlformats.org/officeDocument/2006/relationships/slide" Target="/ppt/slides/slide5.xml" Id="R895e348d592c472b" /><Relationship Type="http://schemas.openxmlformats.org/officeDocument/2006/relationships/slide" Target="/ppt/slides/slide6.xml" Id="Re17902a086f54ba9" /><Relationship Type="http://schemas.openxmlformats.org/officeDocument/2006/relationships/slide" Target="/ppt/slides/slide7.xml" Id="R7be3c6c474bb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f17b61d0a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04df5230e4ac3" /><Relationship Type="http://schemas.openxmlformats.org/officeDocument/2006/relationships/theme" Target="/ppt/slideMasters/theme/theme1.xml" Id="R11fceb89d3af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b04df5230e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dcd0878c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83b3c90d8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4c41bc0df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7727f3942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ba625410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d02b188a9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1031b5ac1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NORDMANN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WERGELAND-NAIR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1807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927 662 728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NORDMANN AS</a:t>
            </a:r>
          </a:p>
        </p:txBody>
      </p:sp>
    </p:spTree>
  </p:cSld>
  <p:clrMapOvr>
    <a:masterClrMapping xmlns:a="http://schemas.openxmlformats.org/drawingml/2006/main"/>
  </p:clrMapOvr>
</p:sld>
</file>