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7136c18cc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1549a825c4f80"/>
  </p:sldMasterIdLst>
  <p:sldIdLst>
    <p:sldId xmlns:r="http://schemas.openxmlformats.org/officeDocument/2006/relationships" id="256" r:id="R3123bbd591a643d8"/>
    <p:sldId xmlns:r="http://schemas.openxmlformats.org/officeDocument/2006/relationships" id="257" r:id="R6c35ada6d90b44f4"/>
    <p:sldId xmlns:r="http://schemas.openxmlformats.org/officeDocument/2006/relationships" id="258" r:id="R90daa8122131401d"/>
    <p:sldId xmlns:r="http://schemas.openxmlformats.org/officeDocument/2006/relationships" id="259" r:id="R7ebf3bceed634be2"/>
    <p:sldId xmlns:r="http://schemas.openxmlformats.org/officeDocument/2006/relationships" id="260" r:id="Rae7c2a73951d4fd9"/>
    <p:sldId xmlns:r="http://schemas.openxmlformats.org/officeDocument/2006/relationships" id="261" r:id="R8617a8a6313743c9"/>
    <p:sldId xmlns:r="http://schemas.openxmlformats.org/officeDocument/2006/relationships" id="262" r:id="R0b5b1e117faf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1549a825c4f80" /><Relationship Type="http://schemas.openxmlformats.org/officeDocument/2006/relationships/slide" Target="/ppt/slides/slide1.xml" Id="R3123bbd591a643d8" /><Relationship Type="http://schemas.openxmlformats.org/officeDocument/2006/relationships/slide" Target="/ppt/slides/slide2.xml" Id="R6c35ada6d90b44f4" /><Relationship Type="http://schemas.openxmlformats.org/officeDocument/2006/relationships/slide" Target="/ppt/slides/slide3.xml" Id="R90daa8122131401d" /><Relationship Type="http://schemas.openxmlformats.org/officeDocument/2006/relationships/slide" Target="/ppt/slides/slide4.xml" Id="R7ebf3bceed634be2" /><Relationship Type="http://schemas.openxmlformats.org/officeDocument/2006/relationships/slide" Target="/ppt/slides/slide5.xml" Id="Rae7c2a73951d4fd9" /><Relationship Type="http://schemas.openxmlformats.org/officeDocument/2006/relationships/slide" Target="/ppt/slides/slide6.xml" Id="R8617a8a6313743c9" /><Relationship Type="http://schemas.openxmlformats.org/officeDocument/2006/relationships/slide" Target="/ppt/slides/slide7.xml" Id="R0b5b1e117faf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be2ec54fc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28e7a282846fd" /><Relationship Type="http://schemas.openxmlformats.org/officeDocument/2006/relationships/theme" Target="/ppt/slideMasters/theme/theme1.xml" Id="R60df2fffc3a4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28e7a282846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5ecd4b90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83caeaf7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61cbb1b94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1a3555fc6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e793d9b5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3654324c8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9f970de06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SKIBERG AS ble etablert [år] og holder til i Hof.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12 746 715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12 801 775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BACKER-GRØNDAHL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3090 Hof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