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0a8207bda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b786aa32e4e0f"/>
  </p:sldMasterIdLst>
  <p:sldIdLst>
    <p:sldId xmlns:r="http://schemas.openxmlformats.org/officeDocument/2006/relationships" id="256" r:id="R37862d07899140b9"/>
    <p:sldId xmlns:r="http://schemas.openxmlformats.org/officeDocument/2006/relationships" id="257" r:id="R445571b1c49f44ec"/>
    <p:sldId xmlns:r="http://schemas.openxmlformats.org/officeDocument/2006/relationships" id="258" r:id="Rc58facfc66564e0c"/>
    <p:sldId xmlns:r="http://schemas.openxmlformats.org/officeDocument/2006/relationships" id="259" r:id="R4453c9b806d34dc9"/>
    <p:sldId xmlns:r="http://schemas.openxmlformats.org/officeDocument/2006/relationships" id="260" r:id="R51a60aedf6b44efd"/>
    <p:sldId xmlns:r="http://schemas.openxmlformats.org/officeDocument/2006/relationships" id="261" r:id="R4f32fb690a874fa2"/>
    <p:sldId xmlns:r="http://schemas.openxmlformats.org/officeDocument/2006/relationships" id="262" r:id="Ra408959c3ec4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b786aa32e4e0f" /><Relationship Type="http://schemas.openxmlformats.org/officeDocument/2006/relationships/slide" Target="/ppt/slides/slide1.xml" Id="R37862d07899140b9" /><Relationship Type="http://schemas.openxmlformats.org/officeDocument/2006/relationships/slide" Target="/ppt/slides/slide2.xml" Id="R445571b1c49f44ec" /><Relationship Type="http://schemas.openxmlformats.org/officeDocument/2006/relationships/slide" Target="/ppt/slides/slide3.xml" Id="Rc58facfc66564e0c" /><Relationship Type="http://schemas.openxmlformats.org/officeDocument/2006/relationships/slide" Target="/ppt/slides/slide4.xml" Id="R4453c9b806d34dc9" /><Relationship Type="http://schemas.openxmlformats.org/officeDocument/2006/relationships/slide" Target="/ppt/slides/slide5.xml" Id="R51a60aedf6b44efd" /><Relationship Type="http://schemas.openxmlformats.org/officeDocument/2006/relationships/slide" Target="/ppt/slides/slide6.xml" Id="R4f32fb690a874fa2" /><Relationship Type="http://schemas.openxmlformats.org/officeDocument/2006/relationships/slide" Target="/ppt/slides/slide7.xml" Id="Ra408959c3ec4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115dd04ed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7a581fa74b4a" /><Relationship Type="http://schemas.openxmlformats.org/officeDocument/2006/relationships/theme" Target="/ppt/slideMasters/theme/theme1.xml" Id="R8795cdd2c469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77a581fa7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463a2531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0aad996f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65fa84d62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858797d5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8c1c954b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a4a31d73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c183b126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