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4ed2a31a064c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a975947ac14f65"/>
  </p:sldMasterIdLst>
  <p:sldIdLst>
    <p:sldId xmlns:r="http://schemas.openxmlformats.org/officeDocument/2006/relationships" id="256" r:id="Rd50a732925c14687"/>
    <p:sldId xmlns:r="http://schemas.openxmlformats.org/officeDocument/2006/relationships" id="257" r:id="Rdaeedda885c748ea"/>
    <p:sldId xmlns:r="http://schemas.openxmlformats.org/officeDocument/2006/relationships" id="258" r:id="Rc869edf7c51a457d"/>
    <p:sldId xmlns:r="http://schemas.openxmlformats.org/officeDocument/2006/relationships" id="259" r:id="Rd6baeabff8ed4453"/>
    <p:sldId xmlns:r="http://schemas.openxmlformats.org/officeDocument/2006/relationships" id="260" r:id="R7e3124349b6a4df5"/>
    <p:sldId xmlns:r="http://schemas.openxmlformats.org/officeDocument/2006/relationships" id="261" r:id="R83bef30f859a4c7e"/>
    <p:sldId xmlns:r="http://schemas.openxmlformats.org/officeDocument/2006/relationships" id="262" r:id="R92de1c9b0e234c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a975947ac14f65" /><Relationship Type="http://schemas.openxmlformats.org/officeDocument/2006/relationships/slide" Target="/ppt/slides/slide1.xml" Id="Rd50a732925c14687" /><Relationship Type="http://schemas.openxmlformats.org/officeDocument/2006/relationships/slide" Target="/ppt/slides/slide2.xml" Id="Rdaeedda885c748ea" /><Relationship Type="http://schemas.openxmlformats.org/officeDocument/2006/relationships/slide" Target="/ppt/slides/slide3.xml" Id="Rc869edf7c51a457d" /><Relationship Type="http://schemas.openxmlformats.org/officeDocument/2006/relationships/slide" Target="/ppt/slides/slide4.xml" Id="Rd6baeabff8ed4453" /><Relationship Type="http://schemas.openxmlformats.org/officeDocument/2006/relationships/slide" Target="/ppt/slides/slide5.xml" Id="R7e3124349b6a4df5" /><Relationship Type="http://schemas.openxmlformats.org/officeDocument/2006/relationships/slide" Target="/ppt/slides/slide6.xml" Id="R83bef30f859a4c7e" /><Relationship Type="http://schemas.openxmlformats.org/officeDocument/2006/relationships/slide" Target="/ppt/slides/slide7.xml" Id="R92de1c9b0e234c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9814f149124d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1325c88384e21" /><Relationship Type="http://schemas.openxmlformats.org/officeDocument/2006/relationships/theme" Target="/ppt/slideMasters/theme/theme1.xml" Id="R3a9e0af97d5047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a1325c88384e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f2b46bc8d47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99d86751d44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89700a66f44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a81df84ba4a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fc544929948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b774d1a634f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84c01d5894f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OES FILTBYGG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OES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OES FILTBYGG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OES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OES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OES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266 667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2 041 005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2 042 053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OES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BRUUSGAARD OLAV  –  55,6 %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BRUUSGAARD ELLEN  –  22,2 %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BRUUSGAARD SIGURD  –  22,2 %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OES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Storgate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927 665 964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OES FILTBYGG AS</a:t>
            </a:r>
          </a:p>
        </p:txBody>
      </p:sp>
    </p:spTree>
  </p:cSld>
  <p:clrMapOvr>
    <a:masterClrMapping xmlns:a="http://schemas.openxmlformats.org/drawingml/2006/main"/>
  </p:clrMapOvr>
</p:sld>
</file>