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5e869a220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9ada0dc684a7f"/>
  </p:sldMasterIdLst>
  <p:sldIdLst>
    <p:sldId xmlns:r="http://schemas.openxmlformats.org/officeDocument/2006/relationships" id="256" r:id="R869be1f7f25240cd"/>
    <p:sldId xmlns:r="http://schemas.openxmlformats.org/officeDocument/2006/relationships" id="257" r:id="R2db8c2da32ae4cd3"/>
    <p:sldId xmlns:r="http://schemas.openxmlformats.org/officeDocument/2006/relationships" id="258" r:id="R55392109ed5a4f01"/>
    <p:sldId xmlns:r="http://schemas.openxmlformats.org/officeDocument/2006/relationships" id="259" r:id="Rcdcc74da0f954e56"/>
    <p:sldId xmlns:r="http://schemas.openxmlformats.org/officeDocument/2006/relationships" id="260" r:id="R5875849823d64c9a"/>
    <p:sldId xmlns:r="http://schemas.openxmlformats.org/officeDocument/2006/relationships" id="261" r:id="Rf953872352974bca"/>
    <p:sldId xmlns:r="http://schemas.openxmlformats.org/officeDocument/2006/relationships" id="262" r:id="Rf864a30a0c6b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9ada0dc684a7f" /><Relationship Type="http://schemas.openxmlformats.org/officeDocument/2006/relationships/slide" Target="/ppt/slides/slide1.xml" Id="R869be1f7f25240cd" /><Relationship Type="http://schemas.openxmlformats.org/officeDocument/2006/relationships/slide" Target="/ppt/slides/slide2.xml" Id="R2db8c2da32ae4cd3" /><Relationship Type="http://schemas.openxmlformats.org/officeDocument/2006/relationships/slide" Target="/ppt/slides/slide3.xml" Id="R55392109ed5a4f01" /><Relationship Type="http://schemas.openxmlformats.org/officeDocument/2006/relationships/slide" Target="/ppt/slides/slide4.xml" Id="Rcdcc74da0f954e56" /><Relationship Type="http://schemas.openxmlformats.org/officeDocument/2006/relationships/slide" Target="/ppt/slides/slide5.xml" Id="R5875849823d64c9a" /><Relationship Type="http://schemas.openxmlformats.org/officeDocument/2006/relationships/slide" Target="/ppt/slides/slide6.xml" Id="Rf953872352974bca" /><Relationship Type="http://schemas.openxmlformats.org/officeDocument/2006/relationships/slide" Target="/ppt/slides/slide7.xml" Id="Rf864a30a0c6b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7878c8227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4813f5e74982" /><Relationship Type="http://schemas.openxmlformats.org/officeDocument/2006/relationships/theme" Target="/ppt/slideMasters/theme/theme1.xml" Id="R0e85caad03de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d4813f5e7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62cd233a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eec6f130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3e3f563d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9b73b392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8048efcb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168b795b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a7175838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JAN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Bruusgaard, Gydas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