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b2cb400bb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4595653394ce3"/>
  </p:sldMasterIdLst>
  <p:sldIdLst>
    <p:sldId xmlns:r="http://schemas.openxmlformats.org/officeDocument/2006/relationships" id="256" r:id="Rcb32a8bba3334e0e"/>
    <p:sldId xmlns:r="http://schemas.openxmlformats.org/officeDocument/2006/relationships" id="257" r:id="Ra1e859eb364c4c4a"/>
    <p:sldId xmlns:r="http://schemas.openxmlformats.org/officeDocument/2006/relationships" id="258" r:id="R1464ed1e73654ea2"/>
    <p:sldId xmlns:r="http://schemas.openxmlformats.org/officeDocument/2006/relationships" id="259" r:id="R88ebaca6dd104580"/>
    <p:sldId xmlns:r="http://schemas.openxmlformats.org/officeDocument/2006/relationships" id="260" r:id="R562113c321924e29"/>
    <p:sldId xmlns:r="http://schemas.openxmlformats.org/officeDocument/2006/relationships" id="261" r:id="R2b78c02e06704699"/>
    <p:sldId xmlns:r="http://schemas.openxmlformats.org/officeDocument/2006/relationships" id="262" r:id="Rfd30ebeae697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4595653394ce3" /><Relationship Type="http://schemas.openxmlformats.org/officeDocument/2006/relationships/slide" Target="/ppt/slides/slide1.xml" Id="Rcb32a8bba3334e0e" /><Relationship Type="http://schemas.openxmlformats.org/officeDocument/2006/relationships/slide" Target="/ppt/slides/slide2.xml" Id="Ra1e859eb364c4c4a" /><Relationship Type="http://schemas.openxmlformats.org/officeDocument/2006/relationships/slide" Target="/ppt/slides/slide3.xml" Id="R1464ed1e73654ea2" /><Relationship Type="http://schemas.openxmlformats.org/officeDocument/2006/relationships/slide" Target="/ppt/slides/slide4.xml" Id="R88ebaca6dd104580" /><Relationship Type="http://schemas.openxmlformats.org/officeDocument/2006/relationships/slide" Target="/ppt/slides/slide5.xml" Id="R562113c321924e29" /><Relationship Type="http://schemas.openxmlformats.org/officeDocument/2006/relationships/slide" Target="/ppt/slides/slide6.xml" Id="R2b78c02e06704699" /><Relationship Type="http://schemas.openxmlformats.org/officeDocument/2006/relationships/slide" Target="/ppt/slides/slide7.xml" Id="Rfd30ebeae697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4db4376d1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074bc00f410c" /><Relationship Type="http://schemas.openxmlformats.org/officeDocument/2006/relationships/theme" Target="/ppt/slideMasters/theme/theme1.xml" Id="Rb3b13f34402d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e074bc00f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d615ed290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fcef7355f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74896b5e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1a343c86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94d5a1760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78d92a96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888c750ad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11 669 990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BACKER-GRØNDAHL RIBORG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