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fba8fb49ce49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6922ddb275477d"/>
  </p:sldMasterIdLst>
  <p:sldIdLst>
    <p:sldId xmlns:r="http://schemas.openxmlformats.org/officeDocument/2006/relationships" id="256" r:id="Rfabdfd7057504daa"/>
    <p:sldId xmlns:r="http://schemas.openxmlformats.org/officeDocument/2006/relationships" id="257" r:id="Rd90d2bdd5f36434a"/>
    <p:sldId xmlns:r="http://schemas.openxmlformats.org/officeDocument/2006/relationships" id="258" r:id="R27af5639f213449a"/>
    <p:sldId xmlns:r="http://schemas.openxmlformats.org/officeDocument/2006/relationships" id="259" r:id="R5abad23a04324313"/>
    <p:sldId xmlns:r="http://schemas.openxmlformats.org/officeDocument/2006/relationships" id="260" r:id="R378d5517ed7240e4"/>
    <p:sldId xmlns:r="http://schemas.openxmlformats.org/officeDocument/2006/relationships" id="261" r:id="Rb2109aee82464b59"/>
    <p:sldId xmlns:r="http://schemas.openxmlformats.org/officeDocument/2006/relationships" id="262" r:id="R76dfc54e4d8b49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6922ddb275477d" /><Relationship Type="http://schemas.openxmlformats.org/officeDocument/2006/relationships/slide" Target="/ppt/slides/slide1.xml" Id="Rfabdfd7057504daa" /><Relationship Type="http://schemas.openxmlformats.org/officeDocument/2006/relationships/slide" Target="/ppt/slides/slide2.xml" Id="Rd90d2bdd5f36434a" /><Relationship Type="http://schemas.openxmlformats.org/officeDocument/2006/relationships/slide" Target="/ppt/slides/slide3.xml" Id="R27af5639f213449a" /><Relationship Type="http://schemas.openxmlformats.org/officeDocument/2006/relationships/slide" Target="/ppt/slides/slide4.xml" Id="R5abad23a04324313" /><Relationship Type="http://schemas.openxmlformats.org/officeDocument/2006/relationships/slide" Target="/ppt/slides/slide5.xml" Id="R378d5517ed7240e4" /><Relationship Type="http://schemas.openxmlformats.org/officeDocument/2006/relationships/slide" Target="/ppt/slides/slide6.xml" Id="Rb2109aee82464b59" /><Relationship Type="http://schemas.openxmlformats.org/officeDocument/2006/relationships/slide" Target="/ppt/slides/slide7.xml" Id="R76dfc54e4d8b49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fd75d7f8344f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b6f184b4c49b1" /><Relationship Type="http://schemas.openxmlformats.org/officeDocument/2006/relationships/theme" Target="/ppt/slideMasters/theme/theme1.xml" Id="Rd7f6273d52cd42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db6f184b4c49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5d746afc449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8b766c0f14c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261bd51344c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796f2486147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f275389bb49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dbbe732fd4c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968c6928641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EB FILTBYGG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 FILTBYGG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1 697 192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15 682 521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15 719 316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ERIK  –  96,3 %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BAGLERGATEN 1 HOLDING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Storgate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927 666 006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FILTBYGG AS</a:t>
            </a:r>
          </a:p>
        </p:txBody>
      </p:sp>
    </p:spTree>
  </p:cSld>
  <p:clrMapOvr>
    <a:masterClrMapping xmlns:a="http://schemas.openxmlformats.org/drawingml/2006/main"/>
  </p:clrMapOvr>
</p:sld>
</file>