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38364976c64d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deb5a3812e43b3"/>
  </p:sldMasterIdLst>
  <p:sldIdLst>
    <p:sldId xmlns:r="http://schemas.openxmlformats.org/officeDocument/2006/relationships" id="256" r:id="R6f3c22d243cb4004"/>
    <p:sldId xmlns:r="http://schemas.openxmlformats.org/officeDocument/2006/relationships" id="257" r:id="R73e7f9174a4c4f7a"/>
    <p:sldId xmlns:r="http://schemas.openxmlformats.org/officeDocument/2006/relationships" id="258" r:id="R4d4638ff278d49f7"/>
    <p:sldId xmlns:r="http://schemas.openxmlformats.org/officeDocument/2006/relationships" id="259" r:id="Ra58e759095944da2"/>
    <p:sldId xmlns:r="http://schemas.openxmlformats.org/officeDocument/2006/relationships" id="260" r:id="R09d1ff02e4e64f55"/>
    <p:sldId xmlns:r="http://schemas.openxmlformats.org/officeDocument/2006/relationships" id="261" r:id="Re80557fca9474f67"/>
    <p:sldId xmlns:r="http://schemas.openxmlformats.org/officeDocument/2006/relationships" id="262" r:id="R4f654c38431c47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deb5a3812e43b3" /><Relationship Type="http://schemas.openxmlformats.org/officeDocument/2006/relationships/slide" Target="/ppt/slides/slide1.xml" Id="R6f3c22d243cb4004" /><Relationship Type="http://schemas.openxmlformats.org/officeDocument/2006/relationships/slide" Target="/ppt/slides/slide2.xml" Id="R73e7f9174a4c4f7a" /><Relationship Type="http://schemas.openxmlformats.org/officeDocument/2006/relationships/slide" Target="/ppt/slides/slide3.xml" Id="R4d4638ff278d49f7" /><Relationship Type="http://schemas.openxmlformats.org/officeDocument/2006/relationships/slide" Target="/ppt/slides/slide4.xml" Id="Ra58e759095944da2" /><Relationship Type="http://schemas.openxmlformats.org/officeDocument/2006/relationships/slide" Target="/ppt/slides/slide5.xml" Id="R09d1ff02e4e64f55" /><Relationship Type="http://schemas.openxmlformats.org/officeDocument/2006/relationships/slide" Target="/ppt/slides/slide6.xml" Id="Re80557fca9474f67" /><Relationship Type="http://schemas.openxmlformats.org/officeDocument/2006/relationships/slide" Target="/ppt/slides/slide7.xml" Id="R4f654c38431c47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28307820c941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67e4bc7184072" /><Relationship Type="http://schemas.openxmlformats.org/officeDocument/2006/relationships/theme" Target="/ppt/slideMasters/theme/theme1.xml" Id="R4b2a34724df24a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d67e4bc71840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3ea24776048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5a1946f6c46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7bfa6cadb4b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c99dec3ea49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d0c550cd740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478b9bafd49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9ca0f46e140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SJØSENTRET KILLINGEN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SJØSENTRET KILLINGEN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1 535 903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−2 160 663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50 946 208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162 600 324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167 000 071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TIM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Killingen, Bygdøy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53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927 666 197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