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cd46919f9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5436a450014267"/>
  </p:sldMasterIdLst>
  <p:sldIdLst>
    <p:sldId xmlns:r="http://schemas.openxmlformats.org/officeDocument/2006/relationships" id="256" r:id="Rfb70e0ba63d14cec"/>
    <p:sldId xmlns:r="http://schemas.openxmlformats.org/officeDocument/2006/relationships" id="257" r:id="Rfdeec96cd7014f94"/>
    <p:sldId xmlns:r="http://schemas.openxmlformats.org/officeDocument/2006/relationships" id="258" r:id="R6e687fc324314ffc"/>
    <p:sldId xmlns:r="http://schemas.openxmlformats.org/officeDocument/2006/relationships" id="259" r:id="Rf10ca3e3dcd848c8"/>
    <p:sldId xmlns:r="http://schemas.openxmlformats.org/officeDocument/2006/relationships" id="260" r:id="Radfdae2735224846"/>
    <p:sldId xmlns:r="http://schemas.openxmlformats.org/officeDocument/2006/relationships" id="261" r:id="Rb1099de2a97142d9"/>
    <p:sldId xmlns:r="http://schemas.openxmlformats.org/officeDocument/2006/relationships" id="262" r:id="Rfe8ddfa065ee4b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436a450014267" /><Relationship Type="http://schemas.openxmlformats.org/officeDocument/2006/relationships/slide" Target="/ppt/slides/slide1.xml" Id="Rfb70e0ba63d14cec" /><Relationship Type="http://schemas.openxmlformats.org/officeDocument/2006/relationships/slide" Target="/ppt/slides/slide2.xml" Id="Rfdeec96cd7014f94" /><Relationship Type="http://schemas.openxmlformats.org/officeDocument/2006/relationships/slide" Target="/ppt/slides/slide3.xml" Id="R6e687fc324314ffc" /><Relationship Type="http://schemas.openxmlformats.org/officeDocument/2006/relationships/slide" Target="/ppt/slides/slide4.xml" Id="Rf10ca3e3dcd848c8" /><Relationship Type="http://schemas.openxmlformats.org/officeDocument/2006/relationships/slide" Target="/ppt/slides/slide5.xml" Id="Radfdae2735224846" /><Relationship Type="http://schemas.openxmlformats.org/officeDocument/2006/relationships/slide" Target="/ppt/slides/slide6.xml" Id="Rb1099de2a97142d9" /><Relationship Type="http://schemas.openxmlformats.org/officeDocument/2006/relationships/slide" Target="/ppt/slides/slide7.xml" Id="Rfe8ddfa065ee4b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e378e4431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d1eabb7444c9c" /><Relationship Type="http://schemas.openxmlformats.org/officeDocument/2006/relationships/theme" Target="/ppt/slideMasters/theme/theme1.xml" Id="R6ebcd1dad7e4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d1eabb7444c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3ce70f644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eb8aa7ed349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59e543bbc43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604404a05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90d86c13b4f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df21798cb44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9df00b6be47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DOLASH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DOLASH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DOLASH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DOLASH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DOLASH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DOLASH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DOLASH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DOLASH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Faldalsveien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927 668 831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DOLASH HOLDING AS</a:t>
            </a:r>
          </a:p>
        </p:txBody>
      </p:sp>
    </p:spTree>
  </p:cSld>
  <p:clrMapOvr>
    <a:masterClrMapping xmlns:a="http://schemas.openxmlformats.org/drawingml/2006/main"/>
  </p:clrMapOvr>
</p:sld>
</file>