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41e5498e1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b608924fb4944"/>
  </p:sldMasterIdLst>
  <p:sldIdLst>
    <p:sldId xmlns:r="http://schemas.openxmlformats.org/officeDocument/2006/relationships" id="256" r:id="Rfda473639a5d4ddd"/>
    <p:sldId xmlns:r="http://schemas.openxmlformats.org/officeDocument/2006/relationships" id="257" r:id="Rdeb43a7951be4921"/>
    <p:sldId xmlns:r="http://schemas.openxmlformats.org/officeDocument/2006/relationships" id="258" r:id="R61c507b761b54238"/>
    <p:sldId xmlns:r="http://schemas.openxmlformats.org/officeDocument/2006/relationships" id="259" r:id="R7249de83727445ba"/>
    <p:sldId xmlns:r="http://schemas.openxmlformats.org/officeDocument/2006/relationships" id="260" r:id="Rf3d7f8ce049447ef"/>
    <p:sldId xmlns:r="http://schemas.openxmlformats.org/officeDocument/2006/relationships" id="261" r:id="Rdcc99d14d0424bbd"/>
    <p:sldId xmlns:r="http://schemas.openxmlformats.org/officeDocument/2006/relationships" id="262" r:id="R7bb0a97921d6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b608924fb4944" /><Relationship Type="http://schemas.openxmlformats.org/officeDocument/2006/relationships/slide" Target="/ppt/slides/slide1.xml" Id="Rfda473639a5d4ddd" /><Relationship Type="http://schemas.openxmlformats.org/officeDocument/2006/relationships/slide" Target="/ppt/slides/slide2.xml" Id="Rdeb43a7951be4921" /><Relationship Type="http://schemas.openxmlformats.org/officeDocument/2006/relationships/slide" Target="/ppt/slides/slide3.xml" Id="R61c507b761b54238" /><Relationship Type="http://schemas.openxmlformats.org/officeDocument/2006/relationships/slide" Target="/ppt/slides/slide4.xml" Id="R7249de83727445ba" /><Relationship Type="http://schemas.openxmlformats.org/officeDocument/2006/relationships/slide" Target="/ppt/slides/slide5.xml" Id="Rf3d7f8ce049447ef" /><Relationship Type="http://schemas.openxmlformats.org/officeDocument/2006/relationships/slide" Target="/ppt/slides/slide6.xml" Id="Rdcc99d14d0424bbd" /><Relationship Type="http://schemas.openxmlformats.org/officeDocument/2006/relationships/slide" Target="/ppt/slides/slide7.xml" Id="R7bb0a97921d6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2f35bfd564e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5b8401254ead" /><Relationship Type="http://schemas.openxmlformats.org/officeDocument/2006/relationships/theme" Target="/ppt/slideMasters/theme/theme1.xml" Id="R853a30873e02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05b840125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c22957f8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1cfb6ab34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78688f34d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d3566a5e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5b6727f93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abcc9798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60ea3354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NAUTA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8 982 366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20 481 299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20 597 992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Nautaskjersvegen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927 669 048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NAUTA INVEST AS</a:t>
            </a:r>
          </a:p>
        </p:txBody>
      </p:sp>
    </p:spTree>
  </p:cSld>
  <p:clrMapOvr>
    <a:masterClrMapping xmlns:a="http://schemas.openxmlformats.org/drawingml/2006/main"/>
  </p:clrMapOvr>
</p:sld>
</file>