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43425e12374d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177f84724d4c02"/>
  </p:sldMasterIdLst>
  <p:sldIdLst>
    <p:sldId xmlns:r="http://schemas.openxmlformats.org/officeDocument/2006/relationships" id="256" r:id="R02d8a4edba2147d9"/>
    <p:sldId xmlns:r="http://schemas.openxmlformats.org/officeDocument/2006/relationships" id="257" r:id="R607da070dd1a4f04"/>
    <p:sldId xmlns:r="http://schemas.openxmlformats.org/officeDocument/2006/relationships" id="258" r:id="R8dd8fbaced9b4212"/>
    <p:sldId xmlns:r="http://schemas.openxmlformats.org/officeDocument/2006/relationships" id="259" r:id="R95e18a3cb4fb4f05"/>
    <p:sldId xmlns:r="http://schemas.openxmlformats.org/officeDocument/2006/relationships" id="260" r:id="Reaa1472443ea4e82"/>
    <p:sldId xmlns:r="http://schemas.openxmlformats.org/officeDocument/2006/relationships" id="261" r:id="Re2f0123ce3474a6d"/>
    <p:sldId xmlns:r="http://schemas.openxmlformats.org/officeDocument/2006/relationships" id="262" r:id="R08b3a165fb104c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177f84724d4c02" /><Relationship Type="http://schemas.openxmlformats.org/officeDocument/2006/relationships/slide" Target="/ppt/slides/slide1.xml" Id="R02d8a4edba2147d9" /><Relationship Type="http://schemas.openxmlformats.org/officeDocument/2006/relationships/slide" Target="/ppt/slides/slide2.xml" Id="R607da070dd1a4f04" /><Relationship Type="http://schemas.openxmlformats.org/officeDocument/2006/relationships/slide" Target="/ppt/slides/slide3.xml" Id="R8dd8fbaced9b4212" /><Relationship Type="http://schemas.openxmlformats.org/officeDocument/2006/relationships/slide" Target="/ppt/slides/slide4.xml" Id="R95e18a3cb4fb4f05" /><Relationship Type="http://schemas.openxmlformats.org/officeDocument/2006/relationships/slide" Target="/ppt/slides/slide5.xml" Id="Reaa1472443ea4e82" /><Relationship Type="http://schemas.openxmlformats.org/officeDocument/2006/relationships/slide" Target="/ppt/slides/slide6.xml" Id="Re2f0123ce3474a6d" /><Relationship Type="http://schemas.openxmlformats.org/officeDocument/2006/relationships/slide" Target="/ppt/slides/slide7.xml" Id="R08b3a165fb104c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34928fd4f74d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4ade227114c22" /><Relationship Type="http://schemas.openxmlformats.org/officeDocument/2006/relationships/theme" Target="/ppt/slideMasters/theme/theme1.xml" Id="Ra255668fb19f4a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14ade227114c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84e09390440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9c7cde52547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7488b9b4140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280c2b64f4c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6506af12d4a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1d5dd155948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c595c4cad41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SOLON EIENDOM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SOLON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SOLON EIENDOM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SOLON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SOLON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SOLON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−629 968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−284 159 762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2 460 686 363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2 463 360 697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SOLON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OBOS BBL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SBB I NORDEN AB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SOLON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Hammersborg torg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www.soloneiendom.no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927 679 949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SOLON EIENDOM HOLDING AS</a:t>
            </a:r>
          </a:p>
        </p:txBody>
      </p:sp>
    </p:spTree>
  </p:cSld>
  <p:clrMapOvr>
    <a:masterClrMapping xmlns:a="http://schemas.openxmlformats.org/drawingml/2006/main"/>
  </p:clrMapOvr>
</p:sld>
</file>