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d97b4cd51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85146b37c4fa4"/>
  </p:sldMasterIdLst>
  <p:sldIdLst>
    <p:sldId xmlns:r="http://schemas.openxmlformats.org/officeDocument/2006/relationships" id="256" r:id="R3e895272e8f54b19"/>
    <p:sldId xmlns:r="http://schemas.openxmlformats.org/officeDocument/2006/relationships" id="257" r:id="Re54efb9949744fec"/>
    <p:sldId xmlns:r="http://schemas.openxmlformats.org/officeDocument/2006/relationships" id="258" r:id="R8b92d2ca402749ea"/>
    <p:sldId xmlns:r="http://schemas.openxmlformats.org/officeDocument/2006/relationships" id="259" r:id="Rb0dededab2c8498f"/>
    <p:sldId xmlns:r="http://schemas.openxmlformats.org/officeDocument/2006/relationships" id="260" r:id="R6ce4cb6556f440b5"/>
    <p:sldId xmlns:r="http://schemas.openxmlformats.org/officeDocument/2006/relationships" id="261" r:id="Rcc47475dec0449f8"/>
    <p:sldId xmlns:r="http://schemas.openxmlformats.org/officeDocument/2006/relationships" id="262" r:id="R30834f2ae4ca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85146b37c4fa4" /><Relationship Type="http://schemas.openxmlformats.org/officeDocument/2006/relationships/slide" Target="/ppt/slides/slide1.xml" Id="R3e895272e8f54b19" /><Relationship Type="http://schemas.openxmlformats.org/officeDocument/2006/relationships/slide" Target="/ppt/slides/slide2.xml" Id="Re54efb9949744fec" /><Relationship Type="http://schemas.openxmlformats.org/officeDocument/2006/relationships/slide" Target="/ppt/slides/slide3.xml" Id="R8b92d2ca402749ea" /><Relationship Type="http://schemas.openxmlformats.org/officeDocument/2006/relationships/slide" Target="/ppt/slides/slide4.xml" Id="Rb0dededab2c8498f" /><Relationship Type="http://schemas.openxmlformats.org/officeDocument/2006/relationships/slide" Target="/ppt/slides/slide5.xml" Id="R6ce4cb6556f440b5" /><Relationship Type="http://schemas.openxmlformats.org/officeDocument/2006/relationships/slide" Target="/ppt/slides/slide6.xml" Id="Rcc47475dec0449f8" /><Relationship Type="http://schemas.openxmlformats.org/officeDocument/2006/relationships/slide" Target="/ppt/slides/slide7.xml" Id="R30834f2ae4ca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9ebdb5c3a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ba2faf01497c" /><Relationship Type="http://schemas.openxmlformats.org/officeDocument/2006/relationships/theme" Target="/ppt/slideMasters/theme/theme1.xml" Id="R3fbc73a5c394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6ba2faf01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96847a5e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9b44916d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abf542e8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fc65f0c4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f2c3ec7d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364dff98a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3b7b40c7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