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b1ef6060b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71efa9fbf4601"/>
  </p:sldMasterIdLst>
  <p:sldIdLst>
    <p:sldId xmlns:r="http://schemas.openxmlformats.org/officeDocument/2006/relationships" id="256" r:id="Rad17827c6888439a"/>
    <p:sldId xmlns:r="http://schemas.openxmlformats.org/officeDocument/2006/relationships" id="257" r:id="Re9a637f8ad9e442b"/>
    <p:sldId xmlns:r="http://schemas.openxmlformats.org/officeDocument/2006/relationships" id="258" r:id="R745c2145e61c480e"/>
    <p:sldId xmlns:r="http://schemas.openxmlformats.org/officeDocument/2006/relationships" id="259" r:id="Rb88fecbe91684d97"/>
    <p:sldId xmlns:r="http://schemas.openxmlformats.org/officeDocument/2006/relationships" id="260" r:id="R29e92df0c89a42c5"/>
    <p:sldId xmlns:r="http://schemas.openxmlformats.org/officeDocument/2006/relationships" id="261" r:id="R1584b164d41a4165"/>
    <p:sldId xmlns:r="http://schemas.openxmlformats.org/officeDocument/2006/relationships" id="262" r:id="Rb578e2d88197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1efa9fbf4601" /><Relationship Type="http://schemas.openxmlformats.org/officeDocument/2006/relationships/slide" Target="/ppt/slides/slide1.xml" Id="Rad17827c6888439a" /><Relationship Type="http://schemas.openxmlformats.org/officeDocument/2006/relationships/slide" Target="/ppt/slides/slide2.xml" Id="Re9a637f8ad9e442b" /><Relationship Type="http://schemas.openxmlformats.org/officeDocument/2006/relationships/slide" Target="/ppt/slides/slide3.xml" Id="R745c2145e61c480e" /><Relationship Type="http://schemas.openxmlformats.org/officeDocument/2006/relationships/slide" Target="/ppt/slides/slide4.xml" Id="Rb88fecbe91684d97" /><Relationship Type="http://schemas.openxmlformats.org/officeDocument/2006/relationships/slide" Target="/ppt/slides/slide5.xml" Id="R29e92df0c89a42c5" /><Relationship Type="http://schemas.openxmlformats.org/officeDocument/2006/relationships/slide" Target="/ppt/slides/slide6.xml" Id="R1584b164d41a4165" /><Relationship Type="http://schemas.openxmlformats.org/officeDocument/2006/relationships/slide" Target="/ppt/slides/slide7.xml" Id="Rb578e2d88197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19415324c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b5ae6aeb486b" /><Relationship Type="http://schemas.openxmlformats.org/officeDocument/2006/relationships/theme" Target="/ppt/slideMasters/theme/theme1.xml" Id="R550426d3e276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db5ae6aeb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aa423249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19d9b86c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18afa902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b6740144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b477293e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64ed3467b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0013d53e7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JULIANE TOVSEN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