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2996f50100454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aeddb9e83914a24"/>
  </p:sldMasterIdLst>
  <p:sldIdLst>
    <p:sldId xmlns:r="http://schemas.openxmlformats.org/officeDocument/2006/relationships" id="256" r:id="Rb25b96186c694541"/>
    <p:sldId xmlns:r="http://schemas.openxmlformats.org/officeDocument/2006/relationships" id="257" r:id="R3b9a2b938fff45bc"/>
    <p:sldId xmlns:r="http://schemas.openxmlformats.org/officeDocument/2006/relationships" id="258" r:id="Ra2a4790a76c64a9a"/>
    <p:sldId xmlns:r="http://schemas.openxmlformats.org/officeDocument/2006/relationships" id="259" r:id="R22cbbd827d27454a"/>
    <p:sldId xmlns:r="http://schemas.openxmlformats.org/officeDocument/2006/relationships" id="260" r:id="R541271681b7f4f9c"/>
    <p:sldId xmlns:r="http://schemas.openxmlformats.org/officeDocument/2006/relationships" id="261" r:id="R1c282564cd394a2b"/>
    <p:sldId xmlns:r="http://schemas.openxmlformats.org/officeDocument/2006/relationships" id="262" r:id="R5d1bd72e2492441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eddb9e83914a24" /><Relationship Type="http://schemas.openxmlformats.org/officeDocument/2006/relationships/slide" Target="/ppt/slides/slide1.xml" Id="Rb25b96186c694541" /><Relationship Type="http://schemas.openxmlformats.org/officeDocument/2006/relationships/slide" Target="/ppt/slides/slide2.xml" Id="R3b9a2b938fff45bc" /><Relationship Type="http://schemas.openxmlformats.org/officeDocument/2006/relationships/slide" Target="/ppt/slides/slide3.xml" Id="Ra2a4790a76c64a9a" /><Relationship Type="http://schemas.openxmlformats.org/officeDocument/2006/relationships/slide" Target="/ppt/slides/slide4.xml" Id="R22cbbd827d27454a" /><Relationship Type="http://schemas.openxmlformats.org/officeDocument/2006/relationships/slide" Target="/ppt/slides/slide5.xml" Id="R541271681b7f4f9c" /><Relationship Type="http://schemas.openxmlformats.org/officeDocument/2006/relationships/slide" Target="/ppt/slides/slide6.xml" Id="R1c282564cd394a2b" /><Relationship Type="http://schemas.openxmlformats.org/officeDocument/2006/relationships/slide" Target="/ppt/slides/slide7.xml" Id="R5d1bd72e2492441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2ef04a9d2b4d8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3118907dfb46de" /><Relationship Type="http://schemas.openxmlformats.org/officeDocument/2006/relationships/theme" Target="/ppt/slideMasters/theme/theme1.xml" Id="Re8395475e08a4e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e3118907dfb46d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5bd882a24440d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2b975b6e0a496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c5b52e99ae4e5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675c4bf3dd4a5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06870b20ca4da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007b89b796426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b80cb44e3440b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DANNEJUGEN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DANNEJUGEN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DANNEJUGEN HOLDING AS ble etablert [år] og holder til i Nesbru.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DANNEJUGEN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DANNEJUGEN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DANNEJUGEN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−12 510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−6 490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−623 420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78 584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DANNEJUGEN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DANIEL JUGEN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DANNEJUGEN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Grønsundåsen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1394 Nesbru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927 696 576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DANNEJUGEN HOLDING AS</a:t>
            </a:r>
          </a:p>
        </p:txBody>
      </p:sp>
    </p:spTree>
  </p:cSld>
  <p:clrMapOvr>
    <a:masterClrMapping xmlns:a="http://schemas.openxmlformats.org/drawingml/2006/main"/>
  </p:clrMapOvr>
</p:sld>
</file>