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201c0ab2e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683ffd56f4680"/>
  </p:sldMasterIdLst>
  <p:sldIdLst>
    <p:sldId xmlns:r="http://schemas.openxmlformats.org/officeDocument/2006/relationships" id="256" r:id="R034a59701c494486"/>
    <p:sldId xmlns:r="http://schemas.openxmlformats.org/officeDocument/2006/relationships" id="257" r:id="Rb7495f852bc149c1"/>
    <p:sldId xmlns:r="http://schemas.openxmlformats.org/officeDocument/2006/relationships" id="258" r:id="R0e915e860d4640e3"/>
    <p:sldId xmlns:r="http://schemas.openxmlformats.org/officeDocument/2006/relationships" id="259" r:id="R4841418890af4c82"/>
    <p:sldId xmlns:r="http://schemas.openxmlformats.org/officeDocument/2006/relationships" id="260" r:id="Re56243045db044ff"/>
    <p:sldId xmlns:r="http://schemas.openxmlformats.org/officeDocument/2006/relationships" id="261" r:id="R084f52948a2f40b5"/>
    <p:sldId xmlns:r="http://schemas.openxmlformats.org/officeDocument/2006/relationships" id="262" r:id="R7224237d0102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683ffd56f4680" /><Relationship Type="http://schemas.openxmlformats.org/officeDocument/2006/relationships/slide" Target="/ppt/slides/slide1.xml" Id="R034a59701c494486" /><Relationship Type="http://schemas.openxmlformats.org/officeDocument/2006/relationships/slide" Target="/ppt/slides/slide2.xml" Id="Rb7495f852bc149c1" /><Relationship Type="http://schemas.openxmlformats.org/officeDocument/2006/relationships/slide" Target="/ppt/slides/slide3.xml" Id="R0e915e860d4640e3" /><Relationship Type="http://schemas.openxmlformats.org/officeDocument/2006/relationships/slide" Target="/ppt/slides/slide4.xml" Id="R4841418890af4c82" /><Relationship Type="http://schemas.openxmlformats.org/officeDocument/2006/relationships/slide" Target="/ppt/slides/slide5.xml" Id="Re56243045db044ff" /><Relationship Type="http://schemas.openxmlformats.org/officeDocument/2006/relationships/slide" Target="/ppt/slides/slide6.xml" Id="R084f52948a2f40b5" /><Relationship Type="http://schemas.openxmlformats.org/officeDocument/2006/relationships/slide" Target="/ppt/slides/slide7.xml" Id="R7224237d0102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f25d00a94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43b4b7f994eaf" /><Relationship Type="http://schemas.openxmlformats.org/officeDocument/2006/relationships/theme" Target="/ppt/slideMasters/theme/theme1.xml" Id="R9db7887afc9b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43b4b7f99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5552021c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235d6128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8e9f866bf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6e653d98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8aa2298a0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51f991aba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4a1a8d99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73 465 718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