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49d0c1d29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c5598b05b47e8"/>
  </p:sldMasterIdLst>
  <p:sldIdLst>
    <p:sldId xmlns:r="http://schemas.openxmlformats.org/officeDocument/2006/relationships" id="256" r:id="Rfb3dee2f76d54213"/>
    <p:sldId xmlns:r="http://schemas.openxmlformats.org/officeDocument/2006/relationships" id="257" r:id="Rcbb47ac599a848f4"/>
    <p:sldId xmlns:r="http://schemas.openxmlformats.org/officeDocument/2006/relationships" id="258" r:id="R28903b2aa46a4572"/>
    <p:sldId xmlns:r="http://schemas.openxmlformats.org/officeDocument/2006/relationships" id="259" r:id="Ra7bbf7ba44304d24"/>
    <p:sldId xmlns:r="http://schemas.openxmlformats.org/officeDocument/2006/relationships" id="260" r:id="Rb2af597854164d4e"/>
    <p:sldId xmlns:r="http://schemas.openxmlformats.org/officeDocument/2006/relationships" id="261" r:id="R95936f707668491f"/>
    <p:sldId xmlns:r="http://schemas.openxmlformats.org/officeDocument/2006/relationships" id="262" r:id="R9ee4439e2ef7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c5598b05b47e8" /><Relationship Type="http://schemas.openxmlformats.org/officeDocument/2006/relationships/slide" Target="/ppt/slides/slide1.xml" Id="Rfb3dee2f76d54213" /><Relationship Type="http://schemas.openxmlformats.org/officeDocument/2006/relationships/slide" Target="/ppt/slides/slide2.xml" Id="Rcbb47ac599a848f4" /><Relationship Type="http://schemas.openxmlformats.org/officeDocument/2006/relationships/slide" Target="/ppt/slides/slide3.xml" Id="R28903b2aa46a4572" /><Relationship Type="http://schemas.openxmlformats.org/officeDocument/2006/relationships/slide" Target="/ppt/slides/slide4.xml" Id="Ra7bbf7ba44304d24" /><Relationship Type="http://schemas.openxmlformats.org/officeDocument/2006/relationships/slide" Target="/ppt/slides/slide5.xml" Id="Rb2af597854164d4e" /><Relationship Type="http://schemas.openxmlformats.org/officeDocument/2006/relationships/slide" Target="/ppt/slides/slide6.xml" Id="R95936f707668491f" /><Relationship Type="http://schemas.openxmlformats.org/officeDocument/2006/relationships/slide" Target="/ppt/slides/slide7.xml" Id="R9ee4439e2ef7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3ad77f9fb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ff97d54345b9" /><Relationship Type="http://schemas.openxmlformats.org/officeDocument/2006/relationships/theme" Target="/ppt/slideMasters/theme/theme1.xml" Id="Rbee9fcd84e43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6ff97d543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b423e824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962f0cb7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f591a1940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d8cf9ea8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bfd17101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5b33657b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56a8919b4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BIVIB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BIVIB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63 776 830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63 835 769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Broddes veg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