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e41a02f87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7b676b90e4591"/>
  </p:sldMasterIdLst>
  <p:sldIdLst>
    <p:sldId xmlns:r="http://schemas.openxmlformats.org/officeDocument/2006/relationships" id="256" r:id="Rb7027e92c6d94edc"/>
    <p:sldId xmlns:r="http://schemas.openxmlformats.org/officeDocument/2006/relationships" id="257" r:id="R43f2e7360527454a"/>
    <p:sldId xmlns:r="http://schemas.openxmlformats.org/officeDocument/2006/relationships" id="258" r:id="R52aba8648db6457c"/>
    <p:sldId xmlns:r="http://schemas.openxmlformats.org/officeDocument/2006/relationships" id="259" r:id="R0bb8790b58314bf5"/>
    <p:sldId xmlns:r="http://schemas.openxmlformats.org/officeDocument/2006/relationships" id="260" r:id="Rdd0752f4fae8497f"/>
    <p:sldId xmlns:r="http://schemas.openxmlformats.org/officeDocument/2006/relationships" id="261" r:id="R6e9a06ee571d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7b676b90e4591" /><Relationship Type="http://schemas.openxmlformats.org/officeDocument/2006/relationships/slide" Target="/ppt/slides/slide1.xml" Id="Rb7027e92c6d94edc" /><Relationship Type="http://schemas.openxmlformats.org/officeDocument/2006/relationships/slide" Target="/ppt/slides/slide2.xml" Id="R43f2e7360527454a" /><Relationship Type="http://schemas.openxmlformats.org/officeDocument/2006/relationships/slide" Target="/ppt/slides/slide3.xml" Id="R52aba8648db6457c" /><Relationship Type="http://schemas.openxmlformats.org/officeDocument/2006/relationships/slide" Target="/ppt/slides/slide4.xml" Id="R0bb8790b58314bf5" /><Relationship Type="http://schemas.openxmlformats.org/officeDocument/2006/relationships/slide" Target="/ppt/slides/slide5.xml" Id="Rdd0752f4fae8497f" /><Relationship Type="http://schemas.openxmlformats.org/officeDocument/2006/relationships/slide" Target="/ppt/slides/slide6.xml" Id="R6e9a06ee571d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0756f55cc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63365eb143a1" /><Relationship Type="http://schemas.openxmlformats.org/officeDocument/2006/relationships/theme" Target="/ppt/slideMasters/theme/theme1.xml" Id="R19ca8d883d70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763365eb1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24d506ed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2b3a8f66b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51da97406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e4e99178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14f8c4f8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ccdc4489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CFMR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Skyåsvegen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CFMR AS</a:t>
            </a:r>
          </a:p>
        </p:txBody>
      </p:sp>
    </p:spTree>
  </p:cSld>
  <p:clrMapOvr>
    <a:masterClrMapping xmlns:a="http://schemas.openxmlformats.org/drawingml/2006/main"/>
  </p:clrMapOvr>
</p:sld>
</file>