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37d2154488c4d5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d1ffa8094fd466e"/>
  </p:sldMasterIdLst>
  <p:sldIdLst>
    <p:sldId xmlns:r="http://schemas.openxmlformats.org/officeDocument/2006/relationships" id="256" r:id="R0b22f35fd6c94560"/>
    <p:sldId xmlns:r="http://schemas.openxmlformats.org/officeDocument/2006/relationships" id="257" r:id="R323c4daedf8b4f67"/>
    <p:sldId xmlns:r="http://schemas.openxmlformats.org/officeDocument/2006/relationships" id="258" r:id="R3e05a75d7bd64b6b"/>
    <p:sldId xmlns:r="http://schemas.openxmlformats.org/officeDocument/2006/relationships" id="259" r:id="R568939b7bf8e4829"/>
    <p:sldId xmlns:r="http://schemas.openxmlformats.org/officeDocument/2006/relationships" id="260" r:id="Rfd01fa4d1e14442f"/>
    <p:sldId xmlns:r="http://schemas.openxmlformats.org/officeDocument/2006/relationships" id="261" r:id="R463446dd1641469e"/>
    <p:sldId xmlns:r="http://schemas.openxmlformats.org/officeDocument/2006/relationships" id="262" r:id="R02733a7937a5451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d1ffa8094fd466e" /><Relationship Type="http://schemas.openxmlformats.org/officeDocument/2006/relationships/slide" Target="/ppt/slides/slide1.xml" Id="R0b22f35fd6c94560" /><Relationship Type="http://schemas.openxmlformats.org/officeDocument/2006/relationships/slide" Target="/ppt/slides/slide2.xml" Id="R323c4daedf8b4f67" /><Relationship Type="http://schemas.openxmlformats.org/officeDocument/2006/relationships/slide" Target="/ppt/slides/slide3.xml" Id="R3e05a75d7bd64b6b" /><Relationship Type="http://schemas.openxmlformats.org/officeDocument/2006/relationships/slide" Target="/ppt/slides/slide4.xml" Id="R568939b7bf8e4829" /><Relationship Type="http://schemas.openxmlformats.org/officeDocument/2006/relationships/slide" Target="/ppt/slides/slide5.xml" Id="Rfd01fa4d1e14442f" /><Relationship Type="http://schemas.openxmlformats.org/officeDocument/2006/relationships/slide" Target="/ppt/slides/slide6.xml" Id="R463446dd1641469e" /><Relationship Type="http://schemas.openxmlformats.org/officeDocument/2006/relationships/slide" Target="/ppt/slides/slide7.xml" Id="R02733a7937a5451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2308b0beaf842d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b9b1bd564f4daa" /><Relationship Type="http://schemas.openxmlformats.org/officeDocument/2006/relationships/theme" Target="/ppt/slideMasters/theme/theme1.xml" Id="R22c0afac91e049a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0b9b1bd564f4da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2ac435d8f04f9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4e406751994dc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bfd6cc633146e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666eefa796480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beee076357465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e9343cb4234bc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52f9cba50c482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CFMR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CFMR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CFMR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CFMR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CFMR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CFMR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−42 071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4 700 912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68 087 679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70 188 046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CFMR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WIST ROAR BIRGER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CFMR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Skyåsvegen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7045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927 699 656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CFMR AS</a:t>
            </a:r>
          </a:p>
        </p:txBody>
      </p:sp>
    </p:spTree>
  </p:cSld>
  <p:clrMapOvr>
    <a:masterClrMapping xmlns:a="http://schemas.openxmlformats.org/drawingml/2006/main"/>
  </p:clrMapOvr>
</p:sld>
</file>