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4643651b2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c9b8365d249d3"/>
  </p:sldMasterIdLst>
  <p:sldIdLst>
    <p:sldId xmlns:r="http://schemas.openxmlformats.org/officeDocument/2006/relationships" id="256" r:id="Ra3de40e201e14fc3"/>
    <p:sldId xmlns:r="http://schemas.openxmlformats.org/officeDocument/2006/relationships" id="257" r:id="R422fc286a9494b03"/>
    <p:sldId xmlns:r="http://schemas.openxmlformats.org/officeDocument/2006/relationships" id="258" r:id="Rc22b8a9ac3364d1c"/>
    <p:sldId xmlns:r="http://schemas.openxmlformats.org/officeDocument/2006/relationships" id="259" r:id="R5ae03439cfbe410e"/>
    <p:sldId xmlns:r="http://schemas.openxmlformats.org/officeDocument/2006/relationships" id="260" r:id="R3aae7ea785a24be6"/>
    <p:sldId xmlns:r="http://schemas.openxmlformats.org/officeDocument/2006/relationships" id="261" r:id="Rf9caab159377401c"/>
    <p:sldId xmlns:r="http://schemas.openxmlformats.org/officeDocument/2006/relationships" id="262" r:id="Rdfd084d23386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c9b8365d249d3" /><Relationship Type="http://schemas.openxmlformats.org/officeDocument/2006/relationships/slide" Target="/ppt/slides/slide1.xml" Id="Ra3de40e201e14fc3" /><Relationship Type="http://schemas.openxmlformats.org/officeDocument/2006/relationships/slide" Target="/ppt/slides/slide2.xml" Id="R422fc286a9494b03" /><Relationship Type="http://schemas.openxmlformats.org/officeDocument/2006/relationships/slide" Target="/ppt/slides/slide3.xml" Id="Rc22b8a9ac3364d1c" /><Relationship Type="http://schemas.openxmlformats.org/officeDocument/2006/relationships/slide" Target="/ppt/slides/slide4.xml" Id="R5ae03439cfbe410e" /><Relationship Type="http://schemas.openxmlformats.org/officeDocument/2006/relationships/slide" Target="/ppt/slides/slide5.xml" Id="R3aae7ea785a24be6" /><Relationship Type="http://schemas.openxmlformats.org/officeDocument/2006/relationships/slide" Target="/ppt/slides/slide6.xml" Id="Rf9caab159377401c" /><Relationship Type="http://schemas.openxmlformats.org/officeDocument/2006/relationships/slide" Target="/ppt/slides/slide7.xml" Id="Rdfd084d23386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8e87e0d5f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921674b74fe2" /><Relationship Type="http://schemas.openxmlformats.org/officeDocument/2006/relationships/theme" Target="/ppt/slideMasters/theme/theme1.xml" Id="Rb7b6815e9314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8921674b7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0664eb93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f880ca65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5a84ddd7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8a9144f2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f2b3f36f0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1838ad36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41cc9b1b9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 JOHANSEN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JOHANSEN HOLDING AS ble etablert [år] og holder til i Hølen.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AKSELSEN ASHEIM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Strandgate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1550 Hølen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927 710 382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