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78bc5f71b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94f1acc2f4735"/>
  </p:sldMasterIdLst>
  <p:sldIdLst>
    <p:sldId xmlns:r="http://schemas.openxmlformats.org/officeDocument/2006/relationships" id="256" r:id="R8f942c9f00d345d4"/>
    <p:sldId xmlns:r="http://schemas.openxmlformats.org/officeDocument/2006/relationships" id="257" r:id="R93e162d35fbf466a"/>
    <p:sldId xmlns:r="http://schemas.openxmlformats.org/officeDocument/2006/relationships" id="258" r:id="R134143e86f414540"/>
    <p:sldId xmlns:r="http://schemas.openxmlformats.org/officeDocument/2006/relationships" id="259" r:id="R987dfcee849c4a47"/>
    <p:sldId xmlns:r="http://schemas.openxmlformats.org/officeDocument/2006/relationships" id="260" r:id="Rf2b48aa05cbf4690"/>
    <p:sldId xmlns:r="http://schemas.openxmlformats.org/officeDocument/2006/relationships" id="261" r:id="Rc3741a47bd8746e0"/>
    <p:sldId xmlns:r="http://schemas.openxmlformats.org/officeDocument/2006/relationships" id="262" r:id="R50a11666d0c5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94f1acc2f4735" /><Relationship Type="http://schemas.openxmlformats.org/officeDocument/2006/relationships/slide" Target="/ppt/slides/slide1.xml" Id="R8f942c9f00d345d4" /><Relationship Type="http://schemas.openxmlformats.org/officeDocument/2006/relationships/slide" Target="/ppt/slides/slide2.xml" Id="R93e162d35fbf466a" /><Relationship Type="http://schemas.openxmlformats.org/officeDocument/2006/relationships/slide" Target="/ppt/slides/slide3.xml" Id="R134143e86f414540" /><Relationship Type="http://schemas.openxmlformats.org/officeDocument/2006/relationships/slide" Target="/ppt/slides/slide4.xml" Id="R987dfcee849c4a47" /><Relationship Type="http://schemas.openxmlformats.org/officeDocument/2006/relationships/slide" Target="/ppt/slides/slide5.xml" Id="Rf2b48aa05cbf4690" /><Relationship Type="http://schemas.openxmlformats.org/officeDocument/2006/relationships/slide" Target="/ppt/slides/slide6.xml" Id="Rc3741a47bd8746e0" /><Relationship Type="http://schemas.openxmlformats.org/officeDocument/2006/relationships/slide" Target="/ppt/slides/slide7.xml" Id="R50a11666d0c5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aeed1deb5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c66871ebf4f87" /><Relationship Type="http://schemas.openxmlformats.org/officeDocument/2006/relationships/theme" Target="/ppt/slideMasters/theme/theme1.xml" Id="R9128b7c241e2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c66871ebf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dc282c7d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b1a832f6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3a3385b8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8085c1dd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b0ee2c8a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7aa6309a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81901c13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TRØIM AS ble etablert [år] og holder til i Ombo.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1 189 828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TRØIM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Trøim, Tjeltveit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4187 Ombo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927 710 501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TRØIM AS</a:t>
            </a:r>
          </a:p>
        </p:txBody>
      </p:sp>
    </p:spTree>
  </p:cSld>
  <p:clrMapOvr>
    <a:masterClrMapping xmlns:a="http://schemas.openxmlformats.org/drawingml/2006/main"/>
  </p:clrMapOvr>
</p:sld>
</file>