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1700376a0e4e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7dc36e22d04e88"/>
  </p:sldMasterIdLst>
  <p:sldIdLst>
    <p:sldId xmlns:r="http://schemas.openxmlformats.org/officeDocument/2006/relationships" id="256" r:id="R6c97148f3b5f4850"/>
    <p:sldId xmlns:r="http://schemas.openxmlformats.org/officeDocument/2006/relationships" id="257" r:id="R128047231f2e4b0e"/>
    <p:sldId xmlns:r="http://schemas.openxmlformats.org/officeDocument/2006/relationships" id="258" r:id="R9e9176d72fd54651"/>
    <p:sldId xmlns:r="http://schemas.openxmlformats.org/officeDocument/2006/relationships" id="259" r:id="R8f8a826f1cdc434f"/>
    <p:sldId xmlns:r="http://schemas.openxmlformats.org/officeDocument/2006/relationships" id="260" r:id="R68936117bba14093"/>
    <p:sldId xmlns:r="http://schemas.openxmlformats.org/officeDocument/2006/relationships" id="261" r:id="R3fa2f819fbe34c65"/>
    <p:sldId xmlns:r="http://schemas.openxmlformats.org/officeDocument/2006/relationships" id="262" r:id="Rd346bac8553b48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dc36e22d04e88" /><Relationship Type="http://schemas.openxmlformats.org/officeDocument/2006/relationships/slide" Target="/ppt/slides/slide1.xml" Id="R6c97148f3b5f4850" /><Relationship Type="http://schemas.openxmlformats.org/officeDocument/2006/relationships/slide" Target="/ppt/slides/slide2.xml" Id="R128047231f2e4b0e" /><Relationship Type="http://schemas.openxmlformats.org/officeDocument/2006/relationships/slide" Target="/ppt/slides/slide3.xml" Id="R9e9176d72fd54651" /><Relationship Type="http://schemas.openxmlformats.org/officeDocument/2006/relationships/slide" Target="/ppt/slides/slide4.xml" Id="R8f8a826f1cdc434f" /><Relationship Type="http://schemas.openxmlformats.org/officeDocument/2006/relationships/slide" Target="/ppt/slides/slide5.xml" Id="R68936117bba14093" /><Relationship Type="http://schemas.openxmlformats.org/officeDocument/2006/relationships/slide" Target="/ppt/slides/slide6.xml" Id="R3fa2f819fbe34c65" /><Relationship Type="http://schemas.openxmlformats.org/officeDocument/2006/relationships/slide" Target="/ppt/slides/slide7.xml" Id="Rd346bac8553b48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61873f7db4b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6b2bee1214597" /><Relationship Type="http://schemas.openxmlformats.org/officeDocument/2006/relationships/theme" Target="/ppt/slideMasters/theme/theme1.xml" Id="R7f67be83346642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6b2bee12145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9ccfcd7e64b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5c4b5d4ba49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6178a4aca48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0c95ee65148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b43da32bf41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dd47674c946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3edc48db44d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REVISJON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REVISJON OG REGNSKAP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3 301 083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ARILD HOLM SVEIVEN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PANDA INVEST &amp; SERVICES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Instituttveien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927 726 440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