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7863750c9c44c5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4d3c63b66f0417c"/>
  </p:sldMasterIdLst>
  <p:sldIdLst>
    <p:sldId xmlns:r="http://schemas.openxmlformats.org/officeDocument/2006/relationships" id="256" r:id="Rc975ffe597814eed"/>
    <p:sldId xmlns:r="http://schemas.openxmlformats.org/officeDocument/2006/relationships" id="257" r:id="R5105ee30d5904ad7"/>
    <p:sldId xmlns:r="http://schemas.openxmlformats.org/officeDocument/2006/relationships" id="258" r:id="Rb903d3857aa749f0"/>
    <p:sldId xmlns:r="http://schemas.openxmlformats.org/officeDocument/2006/relationships" id="259" r:id="Re5f6fb9b610b4cf9"/>
    <p:sldId xmlns:r="http://schemas.openxmlformats.org/officeDocument/2006/relationships" id="260" r:id="R7504f511ea904aac"/>
    <p:sldId xmlns:r="http://schemas.openxmlformats.org/officeDocument/2006/relationships" id="261" r:id="R4f78269e2d2a4b3a"/>
    <p:sldId xmlns:r="http://schemas.openxmlformats.org/officeDocument/2006/relationships" id="262" r:id="R65967472e23d420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4d3c63b66f0417c" /><Relationship Type="http://schemas.openxmlformats.org/officeDocument/2006/relationships/slide" Target="/ppt/slides/slide1.xml" Id="Rc975ffe597814eed" /><Relationship Type="http://schemas.openxmlformats.org/officeDocument/2006/relationships/slide" Target="/ppt/slides/slide2.xml" Id="R5105ee30d5904ad7" /><Relationship Type="http://schemas.openxmlformats.org/officeDocument/2006/relationships/slide" Target="/ppt/slides/slide3.xml" Id="Rb903d3857aa749f0" /><Relationship Type="http://schemas.openxmlformats.org/officeDocument/2006/relationships/slide" Target="/ppt/slides/slide4.xml" Id="Re5f6fb9b610b4cf9" /><Relationship Type="http://schemas.openxmlformats.org/officeDocument/2006/relationships/slide" Target="/ppt/slides/slide5.xml" Id="R7504f511ea904aac" /><Relationship Type="http://schemas.openxmlformats.org/officeDocument/2006/relationships/slide" Target="/ppt/slides/slide6.xml" Id="R4f78269e2d2a4b3a" /><Relationship Type="http://schemas.openxmlformats.org/officeDocument/2006/relationships/slide" Target="/ppt/slides/slide7.xml" Id="R65967472e23d420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d0f0a63e8df483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8cf7761a64176" /><Relationship Type="http://schemas.openxmlformats.org/officeDocument/2006/relationships/theme" Target="/ppt/slideMasters/theme/theme1.xml" Id="R08a93fee9500497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f8cf7761a6417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3101f36bf74e3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ac6cff43db43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8c795fb30844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a80ce722345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909330f16d451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cf9d6286d24dd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e9ef17fd8f450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INDRE HARDANGER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HARDANGER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INDRE HARDANGER HOLDING AS ble etablert [år] og holder til i Odda.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HARDANGER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HARDANGER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HARDANGER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−31 898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257 360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244 140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HARDANGER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JOHANSEN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HARDANGER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Stian Johansen, Eidesmoen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5750 Odda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927 728 613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INDRE HARDANGER HOLDING AS</a:t>
            </a:r>
          </a:p>
        </p:txBody>
      </p:sp>
    </p:spTree>
  </p:cSld>
  <p:clrMapOvr>
    <a:masterClrMapping xmlns:a="http://schemas.openxmlformats.org/drawingml/2006/main"/>
  </p:clrMapOvr>
</p:sld>
</file>