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739c3540c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b50ca173645b5"/>
  </p:sldMasterIdLst>
  <p:sldIdLst>
    <p:sldId xmlns:r="http://schemas.openxmlformats.org/officeDocument/2006/relationships" id="256" r:id="Rf9f1b62c463e4117"/>
    <p:sldId xmlns:r="http://schemas.openxmlformats.org/officeDocument/2006/relationships" id="257" r:id="R0ba0e699395347fe"/>
    <p:sldId xmlns:r="http://schemas.openxmlformats.org/officeDocument/2006/relationships" id="258" r:id="R967b2bb6071c49f8"/>
    <p:sldId xmlns:r="http://schemas.openxmlformats.org/officeDocument/2006/relationships" id="259" r:id="Ree755b442a554a68"/>
    <p:sldId xmlns:r="http://schemas.openxmlformats.org/officeDocument/2006/relationships" id="260" r:id="R370425849eb64553"/>
    <p:sldId xmlns:r="http://schemas.openxmlformats.org/officeDocument/2006/relationships" id="261" r:id="R5b99a211132d4c4c"/>
    <p:sldId xmlns:r="http://schemas.openxmlformats.org/officeDocument/2006/relationships" id="262" r:id="Re41cf59890cd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b50ca173645b5" /><Relationship Type="http://schemas.openxmlformats.org/officeDocument/2006/relationships/slide" Target="/ppt/slides/slide1.xml" Id="Rf9f1b62c463e4117" /><Relationship Type="http://schemas.openxmlformats.org/officeDocument/2006/relationships/slide" Target="/ppt/slides/slide2.xml" Id="R0ba0e699395347fe" /><Relationship Type="http://schemas.openxmlformats.org/officeDocument/2006/relationships/slide" Target="/ppt/slides/slide3.xml" Id="R967b2bb6071c49f8" /><Relationship Type="http://schemas.openxmlformats.org/officeDocument/2006/relationships/slide" Target="/ppt/slides/slide4.xml" Id="Ree755b442a554a68" /><Relationship Type="http://schemas.openxmlformats.org/officeDocument/2006/relationships/slide" Target="/ppt/slides/slide5.xml" Id="R370425849eb64553" /><Relationship Type="http://schemas.openxmlformats.org/officeDocument/2006/relationships/slide" Target="/ppt/slides/slide6.xml" Id="R5b99a211132d4c4c" /><Relationship Type="http://schemas.openxmlformats.org/officeDocument/2006/relationships/slide" Target="/ppt/slides/slide7.xml" Id="Re41cf59890cd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0efdd64a4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d3d36fe774377" /><Relationship Type="http://schemas.openxmlformats.org/officeDocument/2006/relationships/theme" Target="/ppt/slideMasters/theme/theme1.xml" Id="R7a887437d916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d3d36fe77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0ebf4778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64360bf0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ba784a54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7d3425b0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db87b7f7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68b51429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39f82baa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BANG-OLSEN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BANG-OLSEN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820 623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BANG-OLSEN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927 732 416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