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db30a9a92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6e42a7eba42b1"/>
  </p:sldMasterIdLst>
  <p:sldIdLst>
    <p:sldId xmlns:r="http://schemas.openxmlformats.org/officeDocument/2006/relationships" id="256" r:id="R871a12c0df214537"/>
    <p:sldId xmlns:r="http://schemas.openxmlformats.org/officeDocument/2006/relationships" id="257" r:id="R73f98262ef7a48c3"/>
    <p:sldId xmlns:r="http://schemas.openxmlformats.org/officeDocument/2006/relationships" id="258" r:id="R35b8d41732c3421d"/>
    <p:sldId xmlns:r="http://schemas.openxmlformats.org/officeDocument/2006/relationships" id="259" r:id="R28b0ba8761ae4935"/>
    <p:sldId xmlns:r="http://schemas.openxmlformats.org/officeDocument/2006/relationships" id="260" r:id="R48fd660d28d9491f"/>
    <p:sldId xmlns:r="http://schemas.openxmlformats.org/officeDocument/2006/relationships" id="261" r:id="Rf95cb50f6c8f43db"/>
    <p:sldId xmlns:r="http://schemas.openxmlformats.org/officeDocument/2006/relationships" id="262" r:id="R6945fbc22490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6e42a7eba42b1" /><Relationship Type="http://schemas.openxmlformats.org/officeDocument/2006/relationships/slide" Target="/ppt/slides/slide1.xml" Id="R871a12c0df214537" /><Relationship Type="http://schemas.openxmlformats.org/officeDocument/2006/relationships/slide" Target="/ppt/slides/slide2.xml" Id="R73f98262ef7a48c3" /><Relationship Type="http://schemas.openxmlformats.org/officeDocument/2006/relationships/slide" Target="/ppt/slides/slide3.xml" Id="R35b8d41732c3421d" /><Relationship Type="http://schemas.openxmlformats.org/officeDocument/2006/relationships/slide" Target="/ppt/slides/slide4.xml" Id="R28b0ba8761ae4935" /><Relationship Type="http://schemas.openxmlformats.org/officeDocument/2006/relationships/slide" Target="/ppt/slides/slide5.xml" Id="R48fd660d28d9491f" /><Relationship Type="http://schemas.openxmlformats.org/officeDocument/2006/relationships/slide" Target="/ppt/slides/slide6.xml" Id="Rf95cb50f6c8f43db" /><Relationship Type="http://schemas.openxmlformats.org/officeDocument/2006/relationships/slide" Target="/ppt/slides/slide7.xml" Id="R6945fbc22490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7f8c47cec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c3006ae884223" /><Relationship Type="http://schemas.openxmlformats.org/officeDocument/2006/relationships/theme" Target="/ppt/slideMasters/theme/theme1.xml" Id="Rd4ec568a93fd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c3006ae88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9a8773b76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089e7c74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a26eaf75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254e2419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b0abe462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be7827e57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1d42b38a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