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f82eafadd748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6c21286adc43a8"/>
  </p:sldMasterIdLst>
  <p:sldIdLst>
    <p:sldId xmlns:r="http://schemas.openxmlformats.org/officeDocument/2006/relationships" id="256" r:id="R84d5c2f2b9614863"/>
    <p:sldId xmlns:r="http://schemas.openxmlformats.org/officeDocument/2006/relationships" id="257" r:id="Rd16ff70930ca4652"/>
    <p:sldId xmlns:r="http://schemas.openxmlformats.org/officeDocument/2006/relationships" id="258" r:id="R96a8730d1d65486e"/>
    <p:sldId xmlns:r="http://schemas.openxmlformats.org/officeDocument/2006/relationships" id="259" r:id="R703af2a0643d444d"/>
    <p:sldId xmlns:r="http://schemas.openxmlformats.org/officeDocument/2006/relationships" id="260" r:id="R68322b6dbdb0453e"/>
    <p:sldId xmlns:r="http://schemas.openxmlformats.org/officeDocument/2006/relationships" id="261" r:id="R2eb01ec4c331423b"/>
    <p:sldId xmlns:r="http://schemas.openxmlformats.org/officeDocument/2006/relationships" id="262" r:id="R464cbb5f5b6440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6c21286adc43a8" /><Relationship Type="http://schemas.openxmlformats.org/officeDocument/2006/relationships/slide" Target="/ppt/slides/slide1.xml" Id="R84d5c2f2b9614863" /><Relationship Type="http://schemas.openxmlformats.org/officeDocument/2006/relationships/slide" Target="/ppt/slides/slide2.xml" Id="Rd16ff70930ca4652" /><Relationship Type="http://schemas.openxmlformats.org/officeDocument/2006/relationships/slide" Target="/ppt/slides/slide3.xml" Id="R96a8730d1d65486e" /><Relationship Type="http://schemas.openxmlformats.org/officeDocument/2006/relationships/slide" Target="/ppt/slides/slide4.xml" Id="R703af2a0643d444d" /><Relationship Type="http://schemas.openxmlformats.org/officeDocument/2006/relationships/slide" Target="/ppt/slides/slide5.xml" Id="R68322b6dbdb0453e" /><Relationship Type="http://schemas.openxmlformats.org/officeDocument/2006/relationships/slide" Target="/ppt/slides/slide6.xml" Id="R2eb01ec4c331423b" /><Relationship Type="http://schemas.openxmlformats.org/officeDocument/2006/relationships/slide" Target="/ppt/slides/slide7.xml" Id="R464cbb5f5b6440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e15f5093dd4a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9ce7a7d7e4aa1" /><Relationship Type="http://schemas.openxmlformats.org/officeDocument/2006/relationships/theme" Target="/ppt/slideMasters/theme/theme1.xml" Id="R9f917f0b315c4b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09ce7a7d7e4a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c837144954b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defc21a7445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5377407054c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14493afce4e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f1d01af264b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0179f125744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02b2554b149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RHINO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RHINO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RHINO AS ble etablert [år] og holder til i Hegra.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RHINO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RHINO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RHINO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4 384 345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22 529 726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26 046 508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RHINO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TVERÅS FRODE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RHINO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Frode Tverås, Lorents Mobjørgs vei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7520 Hegra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927 766 477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RHINO AS</a:t>
            </a:r>
          </a:p>
        </p:txBody>
      </p:sp>
    </p:spTree>
  </p:cSld>
  <p:clrMapOvr>
    <a:masterClrMapping xmlns:a="http://schemas.openxmlformats.org/drawingml/2006/main"/>
  </p:clrMapOvr>
</p:sld>
</file>