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1016a3ed8941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ede02ebb1f4eda"/>
  </p:sldMasterIdLst>
  <p:sldIdLst>
    <p:sldId xmlns:r="http://schemas.openxmlformats.org/officeDocument/2006/relationships" id="256" r:id="Redc0ca9ada7f4532"/>
    <p:sldId xmlns:r="http://schemas.openxmlformats.org/officeDocument/2006/relationships" id="257" r:id="Rc8b69df011c644c4"/>
    <p:sldId xmlns:r="http://schemas.openxmlformats.org/officeDocument/2006/relationships" id="258" r:id="R7c499b9c37304d3d"/>
    <p:sldId xmlns:r="http://schemas.openxmlformats.org/officeDocument/2006/relationships" id="259" r:id="Re6f36c15f34342f0"/>
    <p:sldId xmlns:r="http://schemas.openxmlformats.org/officeDocument/2006/relationships" id="260" r:id="R8b5d658d990a4151"/>
    <p:sldId xmlns:r="http://schemas.openxmlformats.org/officeDocument/2006/relationships" id="261" r:id="R38b10809cee44060"/>
    <p:sldId xmlns:r="http://schemas.openxmlformats.org/officeDocument/2006/relationships" id="262" r:id="R576eca07e38440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de02ebb1f4eda" /><Relationship Type="http://schemas.openxmlformats.org/officeDocument/2006/relationships/slide" Target="/ppt/slides/slide1.xml" Id="Redc0ca9ada7f4532" /><Relationship Type="http://schemas.openxmlformats.org/officeDocument/2006/relationships/slide" Target="/ppt/slides/slide2.xml" Id="Rc8b69df011c644c4" /><Relationship Type="http://schemas.openxmlformats.org/officeDocument/2006/relationships/slide" Target="/ppt/slides/slide3.xml" Id="R7c499b9c37304d3d" /><Relationship Type="http://schemas.openxmlformats.org/officeDocument/2006/relationships/slide" Target="/ppt/slides/slide4.xml" Id="Re6f36c15f34342f0" /><Relationship Type="http://schemas.openxmlformats.org/officeDocument/2006/relationships/slide" Target="/ppt/slides/slide5.xml" Id="R8b5d658d990a4151" /><Relationship Type="http://schemas.openxmlformats.org/officeDocument/2006/relationships/slide" Target="/ppt/slides/slide6.xml" Id="R38b10809cee44060" /><Relationship Type="http://schemas.openxmlformats.org/officeDocument/2006/relationships/slide" Target="/ppt/slides/slide7.xml" Id="R576eca07e38440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0ab747ca64d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3411d57044b20" /><Relationship Type="http://schemas.openxmlformats.org/officeDocument/2006/relationships/theme" Target="/ppt/slideMasters/theme/theme1.xml" Id="R02eb86ee314d43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d3411d57044b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68101066343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e703cf63846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623682654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d33093da743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883382bdc42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2b085e56545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9198546f943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CASH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2 684 020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Tverås, Råvegen 460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927 766 485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