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64306dc3e48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ed0cfdd73a40ec"/>
  </p:sldMasterIdLst>
  <p:sldIdLst>
    <p:sldId xmlns:r="http://schemas.openxmlformats.org/officeDocument/2006/relationships" id="256" r:id="Re0d9451aa75f4a08"/>
    <p:sldId xmlns:r="http://schemas.openxmlformats.org/officeDocument/2006/relationships" id="257" r:id="Ref8dd6271b2c4f99"/>
    <p:sldId xmlns:r="http://schemas.openxmlformats.org/officeDocument/2006/relationships" id="258" r:id="R516944f0adc04bf4"/>
    <p:sldId xmlns:r="http://schemas.openxmlformats.org/officeDocument/2006/relationships" id="259" r:id="R376b57914f004487"/>
    <p:sldId xmlns:r="http://schemas.openxmlformats.org/officeDocument/2006/relationships" id="260" r:id="Rc78c03afae75453f"/>
    <p:sldId xmlns:r="http://schemas.openxmlformats.org/officeDocument/2006/relationships" id="261" r:id="R779a361dfbd647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d0cfdd73a40ec" /><Relationship Type="http://schemas.openxmlformats.org/officeDocument/2006/relationships/slide" Target="/ppt/slides/slide1.xml" Id="Re0d9451aa75f4a08" /><Relationship Type="http://schemas.openxmlformats.org/officeDocument/2006/relationships/slide" Target="/ppt/slides/slide2.xml" Id="Ref8dd6271b2c4f99" /><Relationship Type="http://schemas.openxmlformats.org/officeDocument/2006/relationships/slide" Target="/ppt/slides/slide3.xml" Id="R516944f0adc04bf4" /><Relationship Type="http://schemas.openxmlformats.org/officeDocument/2006/relationships/slide" Target="/ppt/slides/slide4.xml" Id="R376b57914f004487" /><Relationship Type="http://schemas.openxmlformats.org/officeDocument/2006/relationships/slide" Target="/ppt/slides/slide5.xml" Id="Rc78c03afae75453f" /><Relationship Type="http://schemas.openxmlformats.org/officeDocument/2006/relationships/slide" Target="/ppt/slides/slide6.xml" Id="R779a361dfbd647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ec051d769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c298d43144398" /><Relationship Type="http://schemas.openxmlformats.org/officeDocument/2006/relationships/theme" Target="/ppt/slideMasters/theme/theme1.xml" Id="Rf632217b3343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c298d431443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754400b0f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aed1555f74b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a15bca1fe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47a7b652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104eae39b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612a4c75f43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Kurt Tverås, Råvegen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927 766 493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