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4e108d04c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ff84691e34ef6"/>
  </p:sldMasterIdLst>
  <p:sldIdLst>
    <p:sldId xmlns:r="http://schemas.openxmlformats.org/officeDocument/2006/relationships" id="256" r:id="R44fc499d6e0a40bb"/>
    <p:sldId xmlns:r="http://schemas.openxmlformats.org/officeDocument/2006/relationships" id="257" r:id="R6ef9d7265fee476f"/>
    <p:sldId xmlns:r="http://schemas.openxmlformats.org/officeDocument/2006/relationships" id="258" r:id="R457c0a23436c4696"/>
    <p:sldId xmlns:r="http://schemas.openxmlformats.org/officeDocument/2006/relationships" id="259" r:id="Rd48a0b6e9501465c"/>
    <p:sldId xmlns:r="http://schemas.openxmlformats.org/officeDocument/2006/relationships" id="260" r:id="R859bd516dbce4ffd"/>
    <p:sldId xmlns:r="http://schemas.openxmlformats.org/officeDocument/2006/relationships" id="261" r:id="Rc352194557884453"/>
    <p:sldId xmlns:r="http://schemas.openxmlformats.org/officeDocument/2006/relationships" id="262" r:id="R529d20d7ab32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ff84691e34ef6" /><Relationship Type="http://schemas.openxmlformats.org/officeDocument/2006/relationships/slide" Target="/ppt/slides/slide1.xml" Id="R44fc499d6e0a40bb" /><Relationship Type="http://schemas.openxmlformats.org/officeDocument/2006/relationships/slide" Target="/ppt/slides/slide2.xml" Id="R6ef9d7265fee476f" /><Relationship Type="http://schemas.openxmlformats.org/officeDocument/2006/relationships/slide" Target="/ppt/slides/slide3.xml" Id="R457c0a23436c4696" /><Relationship Type="http://schemas.openxmlformats.org/officeDocument/2006/relationships/slide" Target="/ppt/slides/slide4.xml" Id="Rd48a0b6e9501465c" /><Relationship Type="http://schemas.openxmlformats.org/officeDocument/2006/relationships/slide" Target="/ppt/slides/slide5.xml" Id="R859bd516dbce4ffd" /><Relationship Type="http://schemas.openxmlformats.org/officeDocument/2006/relationships/slide" Target="/ppt/slides/slide6.xml" Id="Rc352194557884453" /><Relationship Type="http://schemas.openxmlformats.org/officeDocument/2006/relationships/slide" Target="/ppt/slides/slide7.xml" Id="R529d20d7ab32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c1f4339f3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60930cdf4287" /><Relationship Type="http://schemas.openxmlformats.org/officeDocument/2006/relationships/theme" Target="/ppt/slideMasters/theme/theme1.xml" Id="Rca47c279240e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e60930cdf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8881e032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f671c9fc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eea7af97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ecd8f6ec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c8d100531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cf9da4cfd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5c55272e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22 937 847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25 896 590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KURT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Tverås, Råvegen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