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490938c11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a956f50454a3e"/>
  </p:sldMasterIdLst>
  <p:sldIdLst>
    <p:sldId xmlns:r="http://schemas.openxmlformats.org/officeDocument/2006/relationships" id="256" r:id="Re042455d5b0b45ee"/>
    <p:sldId xmlns:r="http://schemas.openxmlformats.org/officeDocument/2006/relationships" id="257" r:id="Rbb3344025ccc47fc"/>
    <p:sldId xmlns:r="http://schemas.openxmlformats.org/officeDocument/2006/relationships" id="258" r:id="Rc6b6cb5d4b444519"/>
    <p:sldId xmlns:r="http://schemas.openxmlformats.org/officeDocument/2006/relationships" id="259" r:id="R2a28ae73ef4c40b9"/>
    <p:sldId xmlns:r="http://schemas.openxmlformats.org/officeDocument/2006/relationships" id="260" r:id="Rad7c224daa684bdd"/>
    <p:sldId xmlns:r="http://schemas.openxmlformats.org/officeDocument/2006/relationships" id="261" r:id="R9a4e20a99db7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a956f50454a3e" /><Relationship Type="http://schemas.openxmlformats.org/officeDocument/2006/relationships/slide" Target="/ppt/slides/slide1.xml" Id="Re042455d5b0b45ee" /><Relationship Type="http://schemas.openxmlformats.org/officeDocument/2006/relationships/slide" Target="/ppt/slides/slide2.xml" Id="Rbb3344025ccc47fc" /><Relationship Type="http://schemas.openxmlformats.org/officeDocument/2006/relationships/slide" Target="/ppt/slides/slide3.xml" Id="Rc6b6cb5d4b444519" /><Relationship Type="http://schemas.openxmlformats.org/officeDocument/2006/relationships/slide" Target="/ppt/slides/slide4.xml" Id="R2a28ae73ef4c40b9" /><Relationship Type="http://schemas.openxmlformats.org/officeDocument/2006/relationships/slide" Target="/ppt/slides/slide5.xml" Id="Rad7c224daa684bdd" /><Relationship Type="http://schemas.openxmlformats.org/officeDocument/2006/relationships/slide" Target="/ppt/slides/slide6.xml" Id="R9a4e20a99db7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57d6e716b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713dfb8b48ed" /><Relationship Type="http://schemas.openxmlformats.org/officeDocument/2006/relationships/theme" Target="/ppt/slideMasters/theme/theme1.xml" Id="R22ee9782c7f6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a713dfb8b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88448eaba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029a992bc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2af67bce2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1999f786f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fc33b50bf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e9902080f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BYGGSERVICE BIE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Nuggerudveien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927 770 253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