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6e9c31ad6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718ae1623b4365"/>
  </p:sldMasterIdLst>
  <p:sldIdLst>
    <p:sldId xmlns:r="http://schemas.openxmlformats.org/officeDocument/2006/relationships" id="256" r:id="R81eb98ebce384da8"/>
    <p:sldId xmlns:r="http://schemas.openxmlformats.org/officeDocument/2006/relationships" id="257" r:id="R25aadef2729147b1"/>
    <p:sldId xmlns:r="http://schemas.openxmlformats.org/officeDocument/2006/relationships" id="258" r:id="R8d13c7137f8a4a7c"/>
    <p:sldId xmlns:r="http://schemas.openxmlformats.org/officeDocument/2006/relationships" id="259" r:id="Rc1dc571ec68a47ee"/>
    <p:sldId xmlns:r="http://schemas.openxmlformats.org/officeDocument/2006/relationships" id="260" r:id="Red1b646c9e2541cd"/>
    <p:sldId xmlns:r="http://schemas.openxmlformats.org/officeDocument/2006/relationships" id="261" r:id="R07ddc462fee04e99"/>
    <p:sldId xmlns:r="http://schemas.openxmlformats.org/officeDocument/2006/relationships" id="262" r:id="R4019c0d538074b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18ae1623b4365" /><Relationship Type="http://schemas.openxmlformats.org/officeDocument/2006/relationships/slide" Target="/ppt/slides/slide1.xml" Id="R81eb98ebce384da8" /><Relationship Type="http://schemas.openxmlformats.org/officeDocument/2006/relationships/slide" Target="/ppt/slides/slide2.xml" Id="R25aadef2729147b1" /><Relationship Type="http://schemas.openxmlformats.org/officeDocument/2006/relationships/slide" Target="/ppt/slides/slide3.xml" Id="R8d13c7137f8a4a7c" /><Relationship Type="http://schemas.openxmlformats.org/officeDocument/2006/relationships/slide" Target="/ppt/slides/slide4.xml" Id="Rc1dc571ec68a47ee" /><Relationship Type="http://schemas.openxmlformats.org/officeDocument/2006/relationships/slide" Target="/ppt/slides/slide5.xml" Id="Red1b646c9e2541cd" /><Relationship Type="http://schemas.openxmlformats.org/officeDocument/2006/relationships/slide" Target="/ppt/slides/slide6.xml" Id="R07ddc462fee04e99" /><Relationship Type="http://schemas.openxmlformats.org/officeDocument/2006/relationships/slide" Target="/ppt/slides/slide7.xml" Id="R4019c0d538074b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486bf9c1b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5571f49854688" /><Relationship Type="http://schemas.openxmlformats.org/officeDocument/2006/relationships/theme" Target="/ppt/slideMasters/theme/theme1.xml" Id="R2584544553984a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5571f4985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26e42085440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4fe90e7504b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4891326b149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f6bea73aa41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2e0069c3c41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03bf249694f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740f0f916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BYGGSERVICE BIE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BYGGSERVICE BIE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EFREM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Nuggerudveien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927 770 253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BIE AS</a:t>
            </a:r>
          </a:p>
        </p:txBody>
      </p:sp>
    </p:spTree>
  </p:cSld>
  <p:clrMapOvr>
    <a:masterClrMapping xmlns:a="http://schemas.openxmlformats.org/drawingml/2006/main"/>
  </p:clrMapOvr>
</p:sld>
</file>