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1bfe1cc3ae49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9510579e56427a"/>
  </p:sldMasterIdLst>
  <p:sldIdLst>
    <p:sldId xmlns:r="http://schemas.openxmlformats.org/officeDocument/2006/relationships" id="256" r:id="Rf049d5aa9f344698"/>
    <p:sldId xmlns:r="http://schemas.openxmlformats.org/officeDocument/2006/relationships" id="257" r:id="R4360f807f4a444b5"/>
    <p:sldId xmlns:r="http://schemas.openxmlformats.org/officeDocument/2006/relationships" id="258" r:id="R71ebde6badbd48e7"/>
    <p:sldId xmlns:r="http://schemas.openxmlformats.org/officeDocument/2006/relationships" id="259" r:id="R8cc42162eb7442b3"/>
    <p:sldId xmlns:r="http://schemas.openxmlformats.org/officeDocument/2006/relationships" id="260" r:id="R4da7e7c3e79e4d35"/>
    <p:sldId xmlns:r="http://schemas.openxmlformats.org/officeDocument/2006/relationships" id="261" r:id="Rc32036b129b94eb5"/>
    <p:sldId xmlns:r="http://schemas.openxmlformats.org/officeDocument/2006/relationships" id="262" r:id="R6db66f84a44647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9510579e56427a" /><Relationship Type="http://schemas.openxmlformats.org/officeDocument/2006/relationships/slide" Target="/ppt/slides/slide1.xml" Id="Rf049d5aa9f344698" /><Relationship Type="http://schemas.openxmlformats.org/officeDocument/2006/relationships/slide" Target="/ppt/slides/slide2.xml" Id="R4360f807f4a444b5" /><Relationship Type="http://schemas.openxmlformats.org/officeDocument/2006/relationships/slide" Target="/ppt/slides/slide3.xml" Id="R71ebde6badbd48e7" /><Relationship Type="http://schemas.openxmlformats.org/officeDocument/2006/relationships/slide" Target="/ppt/slides/slide4.xml" Id="R8cc42162eb7442b3" /><Relationship Type="http://schemas.openxmlformats.org/officeDocument/2006/relationships/slide" Target="/ppt/slides/slide5.xml" Id="R4da7e7c3e79e4d35" /><Relationship Type="http://schemas.openxmlformats.org/officeDocument/2006/relationships/slide" Target="/ppt/slides/slide6.xml" Id="Rc32036b129b94eb5" /><Relationship Type="http://schemas.openxmlformats.org/officeDocument/2006/relationships/slide" Target="/ppt/slides/slide7.xml" Id="R6db66f84a44647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e68ae0fbe846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132d2f7b694a3d" /><Relationship Type="http://schemas.openxmlformats.org/officeDocument/2006/relationships/theme" Target="/ppt/slideMasters/theme/theme1.xml" Id="Ra8d7ae4caf1645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132d2f7b694a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48eeb41e543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a06d05ca9543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68df8ad87349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4baf44875843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d499f812e49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2ea798836474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008994b2b347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BYGGSERVICE BIE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BYGGSERVICE BIE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BYGGSERVICE BIE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BYGGSERVICE BIE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BYGGSERVICE BIE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BYGGSERVICE BIE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22 930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BYGGSERVICE BIE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EFREM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BYGGSERVICE BIE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Nuggerudveien 22A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1089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927 770 253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BYGGSERVICE BIE AS</a:t>
            </a:r>
          </a:p>
        </p:txBody>
      </p:sp>
    </p:spTree>
  </p:cSld>
  <p:clrMapOvr>
    <a:masterClrMapping xmlns:a="http://schemas.openxmlformats.org/drawingml/2006/main"/>
  </p:clrMapOvr>
</p:sld>
</file>