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8cd8d85f5746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4ef5a0f0f4606"/>
  </p:sldMasterIdLst>
  <p:sldIdLst>
    <p:sldId xmlns:r="http://schemas.openxmlformats.org/officeDocument/2006/relationships" id="256" r:id="Ra1900a56db7e45d2"/>
    <p:sldId xmlns:r="http://schemas.openxmlformats.org/officeDocument/2006/relationships" id="257" r:id="Rdb282be700d543ac"/>
    <p:sldId xmlns:r="http://schemas.openxmlformats.org/officeDocument/2006/relationships" id="258" r:id="R4fe06970daa04e7c"/>
    <p:sldId xmlns:r="http://schemas.openxmlformats.org/officeDocument/2006/relationships" id="259" r:id="Rcf23ca98dc404084"/>
    <p:sldId xmlns:r="http://schemas.openxmlformats.org/officeDocument/2006/relationships" id="260" r:id="R1c28628bbfb94b9b"/>
    <p:sldId xmlns:r="http://schemas.openxmlformats.org/officeDocument/2006/relationships" id="261" r:id="R5f290f4d34504a14"/>
    <p:sldId xmlns:r="http://schemas.openxmlformats.org/officeDocument/2006/relationships" id="262" r:id="Re514cea6bdbd4a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4ef5a0f0f4606" /><Relationship Type="http://schemas.openxmlformats.org/officeDocument/2006/relationships/slide" Target="/ppt/slides/slide1.xml" Id="Ra1900a56db7e45d2" /><Relationship Type="http://schemas.openxmlformats.org/officeDocument/2006/relationships/slide" Target="/ppt/slides/slide2.xml" Id="Rdb282be700d543ac" /><Relationship Type="http://schemas.openxmlformats.org/officeDocument/2006/relationships/slide" Target="/ppt/slides/slide3.xml" Id="R4fe06970daa04e7c" /><Relationship Type="http://schemas.openxmlformats.org/officeDocument/2006/relationships/slide" Target="/ppt/slides/slide4.xml" Id="Rcf23ca98dc404084" /><Relationship Type="http://schemas.openxmlformats.org/officeDocument/2006/relationships/slide" Target="/ppt/slides/slide5.xml" Id="R1c28628bbfb94b9b" /><Relationship Type="http://schemas.openxmlformats.org/officeDocument/2006/relationships/slide" Target="/ppt/slides/slide6.xml" Id="R5f290f4d34504a14" /><Relationship Type="http://schemas.openxmlformats.org/officeDocument/2006/relationships/slide" Target="/ppt/slides/slide7.xml" Id="Re514cea6bdbd4a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069169b6a48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2ff93d69495f" /><Relationship Type="http://schemas.openxmlformats.org/officeDocument/2006/relationships/theme" Target="/ppt/slideMasters/theme/theme1.xml" Id="Rf23835afbe0b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772ff93d69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a74ba89b647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a9f35f7b2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b5586e3a545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9dc46b218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0e4f0bd3e47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eaf660d7d42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7a33de88f44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SPC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SPC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1 368 196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CLANRICARDE INVESTMENT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MARULKE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SPC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Risbakken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927 770 369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SPC PARTNERS AS</a:t>
            </a:r>
          </a:p>
        </p:txBody>
      </p:sp>
    </p:spTree>
  </p:cSld>
  <p:clrMapOvr>
    <a:masterClrMapping xmlns:a="http://schemas.openxmlformats.org/drawingml/2006/main"/>
  </p:clrMapOvr>
</p:sld>
</file>