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e04725689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35ab198a6e41b4"/>
  </p:sldMasterIdLst>
  <p:sldIdLst>
    <p:sldId xmlns:r="http://schemas.openxmlformats.org/officeDocument/2006/relationships" id="256" r:id="R3119eacdb68246e5"/>
    <p:sldId xmlns:r="http://schemas.openxmlformats.org/officeDocument/2006/relationships" id="257" r:id="R2ad565891b6a4e8a"/>
    <p:sldId xmlns:r="http://schemas.openxmlformats.org/officeDocument/2006/relationships" id="258" r:id="Refaf6823c31741b7"/>
    <p:sldId xmlns:r="http://schemas.openxmlformats.org/officeDocument/2006/relationships" id="259" r:id="Rd3123dbd05314ec2"/>
    <p:sldId xmlns:r="http://schemas.openxmlformats.org/officeDocument/2006/relationships" id="260" r:id="R7e901e84a3f5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5ab198a6e41b4" /><Relationship Type="http://schemas.openxmlformats.org/officeDocument/2006/relationships/slide" Target="/ppt/slides/slide1.xml" Id="R3119eacdb68246e5" /><Relationship Type="http://schemas.openxmlformats.org/officeDocument/2006/relationships/slide" Target="/ppt/slides/slide2.xml" Id="R2ad565891b6a4e8a" /><Relationship Type="http://schemas.openxmlformats.org/officeDocument/2006/relationships/slide" Target="/ppt/slides/slide3.xml" Id="Refaf6823c31741b7" /><Relationship Type="http://schemas.openxmlformats.org/officeDocument/2006/relationships/slide" Target="/ppt/slides/slide4.xml" Id="Rd3123dbd05314ec2" /><Relationship Type="http://schemas.openxmlformats.org/officeDocument/2006/relationships/slide" Target="/ppt/slides/slide5.xml" Id="R7e901e84a3f5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c3c6cb9ae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f6a71d7e549c3" /><Relationship Type="http://schemas.openxmlformats.org/officeDocument/2006/relationships/theme" Target="/ppt/slideMasters/theme/theme1.xml" Id="Rca348535431f4f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f6a71d7e549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99fd70cf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0997e78be46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a58c6e4b44f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c04203ac941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de37baf3b42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 BRÆKKAN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BRÆKKAN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BRÆKKAN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BRÆKKAN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BRÆKKAN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BRÆKKAN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BRÆKKAN</a:t>
            </a:r>
          </a:p>
        </p:txBody>
      </p:sp>
    </p:spTree>
  </p:cSld>
  <p:clrMapOvr>
    <a:masterClrMapping xmlns:a="http://schemas.openxmlformats.org/drawingml/2006/main"/>
  </p:clrMapOvr>
</p:sld>
</file>