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25000bf0ef4b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7ff90d0e694dd0"/>
  </p:sldMasterIdLst>
  <p:sldIdLst>
    <p:sldId xmlns:r="http://schemas.openxmlformats.org/officeDocument/2006/relationships" id="256" r:id="R412f93127cf1432d"/>
    <p:sldId xmlns:r="http://schemas.openxmlformats.org/officeDocument/2006/relationships" id="257" r:id="R13f241260af64179"/>
    <p:sldId xmlns:r="http://schemas.openxmlformats.org/officeDocument/2006/relationships" id="258" r:id="R5486e3016f0d4657"/>
    <p:sldId xmlns:r="http://schemas.openxmlformats.org/officeDocument/2006/relationships" id="259" r:id="Rbcbc861572074291"/>
    <p:sldId xmlns:r="http://schemas.openxmlformats.org/officeDocument/2006/relationships" id="260" r:id="R0d645a556dea4337"/>
    <p:sldId xmlns:r="http://schemas.openxmlformats.org/officeDocument/2006/relationships" id="261" r:id="Raefd4c7e6ca840f9"/>
    <p:sldId xmlns:r="http://schemas.openxmlformats.org/officeDocument/2006/relationships" id="262" r:id="Re0516cbee39848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7ff90d0e694dd0" /><Relationship Type="http://schemas.openxmlformats.org/officeDocument/2006/relationships/slide" Target="/ppt/slides/slide1.xml" Id="R412f93127cf1432d" /><Relationship Type="http://schemas.openxmlformats.org/officeDocument/2006/relationships/slide" Target="/ppt/slides/slide2.xml" Id="R13f241260af64179" /><Relationship Type="http://schemas.openxmlformats.org/officeDocument/2006/relationships/slide" Target="/ppt/slides/slide3.xml" Id="R5486e3016f0d4657" /><Relationship Type="http://schemas.openxmlformats.org/officeDocument/2006/relationships/slide" Target="/ppt/slides/slide4.xml" Id="Rbcbc861572074291" /><Relationship Type="http://schemas.openxmlformats.org/officeDocument/2006/relationships/slide" Target="/ppt/slides/slide5.xml" Id="R0d645a556dea4337" /><Relationship Type="http://schemas.openxmlformats.org/officeDocument/2006/relationships/slide" Target="/ppt/slides/slide6.xml" Id="Raefd4c7e6ca840f9" /><Relationship Type="http://schemas.openxmlformats.org/officeDocument/2006/relationships/slide" Target="/ppt/slides/slide7.xml" Id="Re0516cbee39848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da99edf11344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89a7044774f85" /><Relationship Type="http://schemas.openxmlformats.org/officeDocument/2006/relationships/theme" Target="/ppt/slideMasters/theme/theme1.xml" Id="R86ac72985b404a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d89a7044774f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9990f1f7d4c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9529e65db42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475cbd5a746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bb63bb0264a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68dc0c8e4c4b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b8a3c450042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84d39ea5945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BLÅ KORS ARBEIDSKOMPETANSE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BLÅ KORS ARBEIDSKOMPETANSE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26 970 530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−1 190 298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−827 332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17 059 088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21 754 927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BLÅ KORS NORGE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Aker vei 206F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927 797 607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KORS ARBEIDSKOMPETANSE AS</a:t>
            </a:r>
          </a:p>
        </p:txBody>
      </p:sp>
    </p:spTree>
  </p:cSld>
  <p:clrMapOvr>
    <a:masterClrMapping xmlns:a="http://schemas.openxmlformats.org/drawingml/2006/main"/>
  </p:clrMapOvr>
</p:sld>
</file>