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b7d948270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66e66dabd47de"/>
  </p:sldMasterIdLst>
  <p:sldIdLst>
    <p:sldId xmlns:r="http://schemas.openxmlformats.org/officeDocument/2006/relationships" id="256" r:id="Rdd1881d77bcd4e2e"/>
    <p:sldId xmlns:r="http://schemas.openxmlformats.org/officeDocument/2006/relationships" id="257" r:id="R53cf26bd920d454b"/>
    <p:sldId xmlns:r="http://schemas.openxmlformats.org/officeDocument/2006/relationships" id="258" r:id="Rb54b37996b4c467a"/>
    <p:sldId xmlns:r="http://schemas.openxmlformats.org/officeDocument/2006/relationships" id="259" r:id="R5fccbb9d6aa8420d"/>
    <p:sldId xmlns:r="http://schemas.openxmlformats.org/officeDocument/2006/relationships" id="260" r:id="R1aeb45b735a24817"/>
    <p:sldId xmlns:r="http://schemas.openxmlformats.org/officeDocument/2006/relationships" id="261" r:id="Rddc807e4072244d2"/>
    <p:sldId xmlns:r="http://schemas.openxmlformats.org/officeDocument/2006/relationships" id="262" r:id="R907a28c2704b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66e66dabd47de" /><Relationship Type="http://schemas.openxmlformats.org/officeDocument/2006/relationships/slide" Target="/ppt/slides/slide1.xml" Id="Rdd1881d77bcd4e2e" /><Relationship Type="http://schemas.openxmlformats.org/officeDocument/2006/relationships/slide" Target="/ppt/slides/slide2.xml" Id="R53cf26bd920d454b" /><Relationship Type="http://schemas.openxmlformats.org/officeDocument/2006/relationships/slide" Target="/ppt/slides/slide3.xml" Id="Rb54b37996b4c467a" /><Relationship Type="http://schemas.openxmlformats.org/officeDocument/2006/relationships/slide" Target="/ppt/slides/slide4.xml" Id="R5fccbb9d6aa8420d" /><Relationship Type="http://schemas.openxmlformats.org/officeDocument/2006/relationships/slide" Target="/ppt/slides/slide5.xml" Id="R1aeb45b735a24817" /><Relationship Type="http://schemas.openxmlformats.org/officeDocument/2006/relationships/slide" Target="/ppt/slides/slide6.xml" Id="Rddc807e4072244d2" /><Relationship Type="http://schemas.openxmlformats.org/officeDocument/2006/relationships/slide" Target="/ppt/slides/slide7.xml" Id="R907a28c2704b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384ae2be3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d008222c4a96" /><Relationship Type="http://schemas.openxmlformats.org/officeDocument/2006/relationships/theme" Target="/ppt/slideMasters/theme/theme1.xml" Id="R1855a9875ef3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5d008222c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e5328529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2cc1308cc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8b9c4a03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4f5ce539e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f664004e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fadb4c9a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251a551a0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