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4842e770a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bf6a2d9b74af9"/>
  </p:sldMasterIdLst>
  <p:sldIdLst>
    <p:sldId xmlns:r="http://schemas.openxmlformats.org/officeDocument/2006/relationships" id="256" r:id="Re6333f8749a743ac"/>
    <p:sldId xmlns:r="http://schemas.openxmlformats.org/officeDocument/2006/relationships" id="257" r:id="Ra4e8438adf3c4767"/>
    <p:sldId xmlns:r="http://schemas.openxmlformats.org/officeDocument/2006/relationships" id="258" r:id="Rf2e7c58e79d04e31"/>
    <p:sldId xmlns:r="http://schemas.openxmlformats.org/officeDocument/2006/relationships" id="259" r:id="Ra0c4477ff0f044e1"/>
    <p:sldId xmlns:r="http://schemas.openxmlformats.org/officeDocument/2006/relationships" id="260" r:id="Rd92299a645cd4bb6"/>
    <p:sldId xmlns:r="http://schemas.openxmlformats.org/officeDocument/2006/relationships" id="261" r:id="Rf9ee85b411b04b29"/>
    <p:sldId xmlns:r="http://schemas.openxmlformats.org/officeDocument/2006/relationships" id="262" r:id="R78a6005033cc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bf6a2d9b74af9" /><Relationship Type="http://schemas.openxmlformats.org/officeDocument/2006/relationships/slide" Target="/ppt/slides/slide1.xml" Id="Re6333f8749a743ac" /><Relationship Type="http://schemas.openxmlformats.org/officeDocument/2006/relationships/slide" Target="/ppt/slides/slide2.xml" Id="Ra4e8438adf3c4767" /><Relationship Type="http://schemas.openxmlformats.org/officeDocument/2006/relationships/slide" Target="/ppt/slides/slide3.xml" Id="Rf2e7c58e79d04e31" /><Relationship Type="http://schemas.openxmlformats.org/officeDocument/2006/relationships/slide" Target="/ppt/slides/slide4.xml" Id="Ra0c4477ff0f044e1" /><Relationship Type="http://schemas.openxmlformats.org/officeDocument/2006/relationships/slide" Target="/ppt/slides/slide5.xml" Id="Rd92299a645cd4bb6" /><Relationship Type="http://schemas.openxmlformats.org/officeDocument/2006/relationships/slide" Target="/ppt/slides/slide6.xml" Id="Rf9ee85b411b04b29" /><Relationship Type="http://schemas.openxmlformats.org/officeDocument/2006/relationships/slide" Target="/ppt/slides/slide7.xml" Id="R78a6005033cc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d6e491a22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f7f4e8a074db8" /><Relationship Type="http://schemas.openxmlformats.org/officeDocument/2006/relationships/theme" Target="/ppt/slideMasters/theme/theme1.xml" Id="Rb5a8c1236344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f7f4e8a074d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dd9594a754e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7e775db8b4c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ee5b7613f4e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7a614001640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9832bcb92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68d51210e4f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241b861d34f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EVERGREEN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EVERGREEN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−884 739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4 011 013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PEACOCK &amp; STARGAZER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VAIMA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Bestyrerboligen Stavanger, Lervigsveien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927 809 478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EVERGREEN AS</a:t>
            </a:r>
          </a:p>
        </p:txBody>
      </p:sp>
    </p:spTree>
  </p:cSld>
  <p:clrMapOvr>
    <a:masterClrMapping xmlns:a="http://schemas.openxmlformats.org/drawingml/2006/main"/>
  </p:clrMapOvr>
</p:sld>
</file>