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48cb0b78e854fa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6401b18ae474ca6"/>
  </p:sldMasterIdLst>
  <p:sldIdLst>
    <p:sldId xmlns:r="http://schemas.openxmlformats.org/officeDocument/2006/relationships" id="256" r:id="R8396161059844195"/>
    <p:sldId xmlns:r="http://schemas.openxmlformats.org/officeDocument/2006/relationships" id="257" r:id="Rf4e97f6f9b8d4c7c"/>
    <p:sldId xmlns:r="http://schemas.openxmlformats.org/officeDocument/2006/relationships" id="258" r:id="Refd4ced26cf64469"/>
    <p:sldId xmlns:r="http://schemas.openxmlformats.org/officeDocument/2006/relationships" id="259" r:id="Rab1ba90ef65d4621"/>
    <p:sldId xmlns:r="http://schemas.openxmlformats.org/officeDocument/2006/relationships" id="260" r:id="R34313d17407a453e"/>
    <p:sldId xmlns:r="http://schemas.openxmlformats.org/officeDocument/2006/relationships" id="261" r:id="Ra25a308d3ab045dd"/>
    <p:sldId xmlns:r="http://schemas.openxmlformats.org/officeDocument/2006/relationships" id="262" r:id="Rd18f808ce6cf447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6401b18ae474ca6" /><Relationship Type="http://schemas.openxmlformats.org/officeDocument/2006/relationships/slide" Target="/ppt/slides/slide1.xml" Id="R8396161059844195" /><Relationship Type="http://schemas.openxmlformats.org/officeDocument/2006/relationships/slide" Target="/ppt/slides/slide2.xml" Id="Rf4e97f6f9b8d4c7c" /><Relationship Type="http://schemas.openxmlformats.org/officeDocument/2006/relationships/slide" Target="/ppt/slides/slide3.xml" Id="Refd4ced26cf64469" /><Relationship Type="http://schemas.openxmlformats.org/officeDocument/2006/relationships/slide" Target="/ppt/slides/slide4.xml" Id="Rab1ba90ef65d4621" /><Relationship Type="http://schemas.openxmlformats.org/officeDocument/2006/relationships/slide" Target="/ppt/slides/slide5.xml" Id="R34313d17407a453e" /><Relationship Type="http://schemas.openxmlformats.org/officeDocument/2006/relationships/slide" Target="/ppt/slides/slide6.xml" Id="Ra25a308d3ab045dd" /><Relationship Type="http://schemas.openxmlformats.org/officeDocument/2006/relationships/slide" Target="/ppt/slides/slide7.xml" Id="Rd18f808ce6cf447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2afb7d341d6478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2ead3eb810484d" /><Relationship Type="http://schemas.openxmlformats.org/officeDocument/2006/relationships/theme" Target="/ppt/slideMasters/theme/theme1.xml" Id="R6262f228a4b4491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c2ead3eb810484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e028d2ae19401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4ea01d60ab485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586fb20279460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1c1126a68441f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1ca76f1f6041b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0bcba89dbe4a2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869b7d5063465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VALHALL TOPCO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VALHALL TOPCO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VALHALL TOPCO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VALHALL TOPCO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VALHALL TOPCO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VALHALL TOPCO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−700 008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18 925 936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3 887 440 296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4 642 556 073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VALHALL TOPCO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CORE INFRASTRUCTURE III S.A.R.L.  –  98,6 %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VALHALL MANCO AS  –  1,4 %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VALHALL TOPCO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Haakon VIIs gate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4005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vauban-projectodin@vauban-ip.com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927 810 697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VALHALL TOPCO AS</a:t>
            </a:r>
          </a:p>
        </p:txBody>
      </p:sp>
    </p:spTree>
  </p:cSld>
  <p:clrMapOvr>
    <a:masterClrMapping xmlns:a="http://schemas.openxmlformats.org/drawingml/2006/main"/>
  </p:clrMapOvr>
</p:sld>
</file>