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c3ce1f114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3eb89352e4f30"/>
  </p:sldMasterIdLst>
  <p:sldIdLst>
    <p:sldId xmlns:r="http://schemas.openxmlformats.org/officeDocument/2006/relationships" id="256" r:id="R10e51bf395f8477c"/>
    <p:sldId xmlns:r="http://schemas.openxmlformats.org/officeDocument/2006/relationships" id="257" r:id="Rd5fca90ea2784516"/>
    <p:sldId xmlns:r="http://schemas.openxmlformats.org/officeDocument/2006/relationships" id="258" r:id="R98e5c57f2e0b4171"/>
    <p:sldId xmlns:r="http://schemas.openxmlformats.org/officeDocument/2006/relationships" id="259" r:id="Rfa9abb02bb4e4005"/>
    <p:sldId xmlns:r="http://schemas.openxmlformats.org/officeDocument/2006/relationships" id="260" r:id="R4657a34810d84103"/>
    <p:sldId xmlns:r="http://schemas.openxmlformats.org/officeDocument/2006/relationships" id="261" r:id="Rdbe4a990f5fb4e3d"/>
    <p:sldId xmlns:r="http://schemas.openxmlformats.org/officeDocument/2006/relationships" id="262" r:id="Re4bdb9176af5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3eb89352e4f30" /><Relationship Type="http://schemas.openxmlformats.org/officeDocument/2006/relationships/slide" Target="/ppt/slides/slide1.xml" Id="R10e51bf395f8477c" /><Relationship Type="http://schemas.openxmlformats.org/officeDocument/2006/relationships/slide" Target="/ppt/slides/slide2.xml" Id="Rd5fca90ea2784516" /><Relationship Type="http://schemas.openxmlformats.org/officeDocument/2006/relationships/slide" Target="/ppt/slides/slide3.xml" Id="R98e5c57f2e0b4171" /><Relationship Type="http://schemas.openxmlformats.org/officeDocument/2006/relationships/slide" Target="/ppt/slides/slide4.xml" Id="Rfa9abb02bb4e4005" /><Relationship Type="http://schemas.openxmlformats.org/officeDocument/2006/relationships/slide" Target="/ppt/slides/slide5.xml" Id="R4657a34810d84103" /><Relationship Type="http://schemas.openxmlformats.org/officeDocument/2006/relationships/slide" Target="/ppt/slides/slide6.xml" Id="Rdbe4a990f5fb4e3d" /><Relationship Type="http://schemas.openxmlformats.org/officeDocument/2006/relationships/slide" Target="/ppt/slides/slide7.xml" Id="Re4bdb9176af5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f08351dc4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4e1e056e43b8" /><Relationship Type="http://schemas.openxmlformats.org/officeDocument/2006/relationships/theme" Target="/ppt/slideMasters/theme/theme1.xml" Id="R1818005f8214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04e1e056e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fdb8c024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fd9b4d61d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5894a089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c2ace4c9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a2599139b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266672f6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1f55d501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VALHALL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MANCO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52 783 289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54 951 675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 INFRASTRUCTURE III S.A.R.L.  –  64,1 %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BACKSIDE SMITH GRIND AS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 INVEST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 NORD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 INFRASTRUCTURE III S.A.R.L.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vauban-projectodin@vauban-ip.com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